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60" r:id="rId2"/>
    <p:sldId id="262" r:id="rId3"/>
    <p:sldId id="266" r:id="rId4"/>
    <p:sldId id="336" r:id="rId5"/>
    <p:sldId id="263" r:id="rId6"/>
    <p:sldId id="264" r:id="rId7"/>
    <p:sldId id="322" r:id="rId8"/>
    <p:sldId id="310" r:id="rId9"/>
    <p:sldId id="329" r:id="rId10"/>
    <p:sldId id="330" r:id="rId11"/>
    <p:sldId id="331" r:id="rId12"/>
    <p:sldId id="332" r:id="rId13"/>
    <p:sldId id="314" r:id="rId14"/>
    <p:sldId id="333" r:id="rId15"/>
    <p:sldId id="334" r:id="rId16"/>
    <p:sldId id="317" r:id="rId17"/>
    <p:sldId id="337" r:id="rId18"/>
    <p:sldId id="261" r:id="rId19"/>
    <p:sldId id="326" r:id="rId20"/>
    <p:sldId id="300" r:id="rId21"/>
    <p:sldId id="308" r:id="rId22"/>
    <p:sldId id="327" r:id="rId23"/>
    <p:sldId id="328" r:id="rId24"/>
    <p:sldId id="303" r:id="rId25"/>
    <p:sldId id="319" r:id="rId26"/>
    <p:sldId id="282" r:id="rId27"/>
    <p:sldId id="284" r:id="rId2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31E"/>
    <a:srgbClr val="F5FEF0"/>
    <a:srgbClr val="289B41"/>
    <a:srgbClr val="0F33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47" autoAdjust="0"/>
    <p:restoredTop sz="94672"/>
  </p:normalViewPr>
  <p:slideViewPr>
    <p:cSldViewPr snapToGrid="0">
      <p:cViewPr varScale="1">
        <p:scale>
          <a:sx n="78" d="100"/>
          <a:sy n="78" d="100"/>
        </p:scale>
        <p:origin x="22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00BC2A-AAB6-417E-8BF2-9FC52AC4BCF2}" type="datetimeFigureOut">
              <a:rPr lang="de-AT" smtClean="0"/>
              <a:t>30.06.2026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D9929-38E7-43D5-8742-04157F9FB5F4}" type="slidenum">
              <a:rPr lang="de-AT" smtClean="0"/>
              <a:t>‹#›</a:t>
            </a:fld>
            <a:endParaRPr lang="de-AT"/>
          </a:p>
        </p:txBody>
      </p:sp>
    </p:spTree>
    <p:extLst>
      <p:ext uri="{BB962C8B-B14F-4D97-AF65-F5344CB8AC3E}">
        <p14:creationId xmlns:p14="http://schemas.microsoft.com/office/powerpoint/2010/main" val="2755978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DF212-82BE-EF8C-605A-C1C9C3E7C36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57B993-900D-2431-C79D-A94A50FAB8DF}"/>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D95E1124-A893-B5F7-4249-63AF7D965FE7}"/>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09E94BA3-8A51-0FC2-EE7F-7F3611254236}"/>
              </a:ext>
            </a:extLst>
          </p:cNvPr>
          <p:cNvSpPr>
            <a:spLocks noGrp="1"/>
          </p:cNvSpPr>
          <p:nvPr>
            <p:ph type="sldNum" sz="quarter" idx="5"/>
          </p:nvPr>
        </p:nvSpPr>
        <p:spPr/>
        <p:txBody>
          <a:bodyPr/>
          <a:lstStyle/>
          <a:p>
            <a:fld id="{413D9929-38E7-43D5-8742-04157F9FB5F4}" type="slidenum">
              <a:rPr lang="de-AT" smtClean="0"/>
              <a:t>8</a:t>
            </a:fld>
            <a:endParaRPr lang="de-AT"/>
          </a:p>
        </p:txBody>
      </p:sp>
    </p:spTree>
    <p:extLst>
      <p:ext uri="{BB962C8B-B14F-4D97-AF65-F5344CB8AC3E}">
        <p14:creationId xmlns:p14="http://schemas.microsoft.com/office/powerpoint/2010/main" val="2587480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1EB8A-A721-17C9-70DD-5AB0F6A7A0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8D341DC-EE63-2B97-2C30-F87E87BA7516}"/>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440E1552-3DF9-88E6-665E-F8236CAE1468}"/>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0D461A45-2BA5-90EE-B5E3-572BF9B35BF0}"/>
              </a:ext>
            </a:extLst>
          </p:cNvPr>
          <p:cNvSpPr>
            <a:spLocks noGrp="1"/>
          </p:cNvSpPr>
          <p:nvPr>
            <p:ph type="sldNum" sz="quarter" idx="5"/>
          </p:nvPr>
        </p:nvSpPr>
        <p:spPr/>
        <p:txBody>
          <a:bodyPr/>
          <a:lstStyle/>
          <a:p>
            <a:fld id="{413D9929-38E7-43D5-8742-04157F9FB5F4}" type="slidenum">
              <a:rPr lang="de-AT" smtClean="0"/>
              <a:t>17</a:t>
            </a:fld>
            <a:endParaRPr lang="de-AT"/>
          </a:p>
        </p:txBody>
      </p:sp>
    </p:spTree>
    <p:extLst>
      <p:ext uri="{BB962C8B-B14F-4D97-AF65-F5344CB8AC3E}">
        <p14:creationId xmlns:p14="http://schemas.microsoft.com/office/powerpoint/2010/main" val="1168592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6FACC-C40A-05D9-8233-76FA858EADC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99B22E-364C-90C0-C405-D8AA879E6E75}"/>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3465818A-61FA-C61B-E27F-C3E2EA6BA774}"/>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E187457E-E644-3421-326D-55A9912C5CDC}"/>
              </a:ext>
            </a:extLst>
          </p:cNvPr>
          <p:cNvSpPr>
            <a:spLocks noGrp="1"/>
          </p:cNvSpPr>
          <p:nvPr>
            <p:ph type="sldNum" sz="quarter" idx="5"/>
          </p:nvPr>
        </p:nvSpPr>
        <p:spPr/>
        <p:txBody>
          <a:bodyPr/>
          <a:lstStyle/>
          <a:p>
            <a:fld id="{413D9929-38E7-43D5-8742-04157F9FB5F4}" type="slidenum">
              <a:rPr lang="de-AT" smtClean="0"/>
              <a:t>23</a:t>
            </a:fld>
            <a:endParaRPr lang="de-AT"/>
          </a:p>
        </p:txBody>
      </p:sp>
    </p:spTree>
    <p:extLst>
      <p:ext uri="{BB962C8B-B14F-4D97-AF65-F5344CB8AC3E}">
        <p14:creationId xmlns:p14="http://schemas.microsoft.com/office/powerpoint/2010/main" val="1946571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6106-A972-5B82-50A5-6FFED389E9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E5AD0F-D832-ABEB-CBCB-33DB1C0105B2}"/>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CCF83F10-ED41-34B8-1EDD-F4DA75070980}"/>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F1732132-A32C-6602-5C6E-B9D88DBF46F9}"/>
              </a:ext>
            </a:extLst>
          </p:cNvPr>
          <p:cNvSpPr>
            <a:spLocks noGrp="1"/>
          </p:cNvSpPr>
          <p:nvPr>
            <p:ph type="sldNum" sz="quarter" idx="5"/>
          </p:nvPr>
        </p:nvSpPr>
        <p:spPr/>
        <p:txBody>
          <a:bodyPr/>
          <a:lstStyle/>
          <a:p>
            <a:fld id="{413D9929-38E7-43D5-8742-04157F9FB5F4}" type="slidenum">
              <a:rPr lang="de-AT" smtClean="0"/>
              <a:t>24</a:t>
            </a:fld>
            <a:endParaRPr lang="de-AT"/>
          </a:p>
        </p:txBody>
      </p:sp>
    </p:spTree>
    <p:extLst>
      <p:ext uri="{BB962C8B-B14F-4D97-AF65-F5344CB8AC3E}">
        <p14:creationId xmlns:p14="http://schemas.microsoft.com/office/powerpoint/2010/main" val="125787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3D9929-38E7-43D5-8742-04157F9FB5F4}" type="slidenum">
              <a:rPr lang="de-AT" smtClean="0"/>
              <a:t>25</a:t>
            </a:fld>
            <a:endParaRPr lang="de-AT"/>
          </a:p>
        </p:txBody>
      </p:sp>
    </p:spTree>
    <p:extLst>
      <p:ext uri="{BB962C8B-B14F-4D97-AF65-F5344CB8AC3E}">
        <p14:creationId xmlns:p14="http://schemas.microsoft.com/office/powerpoint/2010/main" val="3938113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EF9EF-85D2-C76C-00C4-AA67CEF62D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80B377-1DD9-A140-CEF9-44BCBB8E564C}"/>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63653CED-0010-E207-8EDE-B0478055E0B1}"/>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38EDDEB6-B1B2-4690-DE2A-2742752027BE}"/>
              </a:ext>
            </a:extLst>
          </p:cNvPr>
          <p:cNvSpPr>
            <a:spLocks noGrp="1"/>
          </p:cNvSpPr>
          <p:nvPr>
            <p:ph type="sldNum" sz="quarter" idx="5"/>
          </p:nvPr>
        </p:nvSpPr>
        <p:spPr/>
        <p:txBody>
          <a:bodyPr/>
          <a:lstStyle/>
          <a:p>
            <a:fld id="{413D9929-38E7-43D5-8742-04157F9FB5F4}" type="slidenum">
              <a:rPr lang="de-AT" smtClean="0"/>
              <a:t>26</a:t>
            </a:fld>
            <a:endParaRPr lang="de-AT"/>
          </a:p>
        </p:txBody>
      </p:sp>
    </p:spTree>
    <p:extLst>
      <p:ext uri="{BB962C8B-B14F-4D97-AF65-F5344CB8AC3E}">
        <p14:creationId xmlns:p14="http://schemas.microsoft.com/office/powerpoint/2010/main" val="1427288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8C4DD-7B9C-0DD5-5354-FB9A4DC728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5CEE58-B010-C6D8-384B-BFEA62C53FF0}"/>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D4E0B1D3-BA97-9081-B5AB-4E047B11C073}"/>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67B7B353-55E9-5920-9F21-C648051B63B2}"/>
              </a:ext>
            </a:extLst>
          </p:cNvPr>
          <p:cNvSpPr>
            <a:spLocks noGrp="1"/>
          </p:cNvSpPr>
          <p:nvPr>
            <p:ph type="sldNum" sz="quarter" idx="5"/>
          </p:nvPr>
        </p:nvSpPr>
        <p:spPr/>
        <p:txBody>
          <a:bodyPr/>
          <a:lstStyle/>
          <a:p>
            <a:fld id="{413D9929-38E7-43D5-8742-04157F9FB5F4}" type="slidenum">
              <a:rPr lang="de-AT" smtClean="0"/>
              <a:t>9</a:t>
            </a:fld>
            <a:endParaRPr lang="de-AT"/>
          </a:p>
        </p:txBody>
      </p:sp>
    </p:spTree>
    <p:extLst>
      <p:ext uri="{BB962C8B-B14F-4D97-AF65-F5344CB8AC3E}">
        <p14:creationId xmlns:p14="http://schemas.microsoft.com/office/powerpoint/2010/main" val="167431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8805-7BC8-C982-61B8-F2B22A09DC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935FBB-0C98-E80B-8E56-579976F4C031}"/>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A825736E-0335-DFE3-54BB-8EFA06225DBE}"/>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6D1034C3-56BC-CD95-BAAD-0697B8B6F079}"/>
              </a:ext>
            </a:extLst>
          </p:cNvPr>
          <p:cNvSpPr>
            <a:spLocks noGrp="1"/>
          </p:cNvSpPr>
          <p:nvPr>
            <p:ph type="sldNum" sz="quarter" idx="5"/>
          </p:nvPr>
        </p:nvSpPr>
        <p:spPr/>
        <p:txBody>
          <a:bodyPr/>
          <a:lstStyle/>
          <a:p>
            <a:fld id="{413D9929-38E7-43D5-8742-04157F9FB5F4}" type="slidenum">
              <a:rPr lang="de-AT" smtClean="0"/>
              <a:t>10</a:t>
            </a:fld>
            <a:endParaRPr lang="de-AT"/>
          </a:p>
        </p:txBody>
      </p:sp>
    </p:spTree>
    <p:extLst>
      <p:ext uri="{BB962C8B-B14F-4D97-AF65-F5344CB8AC3E}">
        <p14:creationId xmlns:p14="http://schemas.microsoft.com/office/powerpoint/2010/main" val="1813943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CB049-2E6B-F56A-C0C0-7D3AF641B4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A5ED36-399A-B2C1-F742-030BEED4C98D}"/>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1C9FE4CA-520F-A048-03D7-52C7609AAC72}"/>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028D8242-0B66-9809-FB60-570838FDE39A}"/>
              </a:ext>
            </a:extLst>
          </p:cNvPr>
          <p:cNvSpPr>
            <a:spLocks noGrp="1"/>
          </p:cNvSpPr>
          <p:nvPr>
            <p:ph type="sldNum" sz="quarter" idx="5"/>
          </p:nvPr>
        </p:nvSpPr>
        <p:spPr/>
        <p:txBody>
          <a:bodyPr/>
          <a:lstStyle/>
          <a:p>
            <a:fld id="{413D9929-38E7-43D5-8742-04157F9FB5F4}" type="slidenum">
              <a:rPr lang="de-AT" smtClean="0"/>
              <a:t>11</a:t>
            </a:fld>
            <a:endParaRPr lang="de-AT"/>
          </a:p>
        </p:txBody>
      </p:sp>
    </p:spTree>
    <p:extLst>
      <p:ext uri="{BB962C8B-B14F-4D97-AF65-F5344CB8AC3E}">
        <p14:creationId xmlns:p14="http://schemas.microsoft.com/office/powerpoint/2010/main" val="1926126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FBF41-1766-F4B5-2CB5-4567AEAF10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53CAFC-322B-1FA7-B2D3-587146CDA68F}"/>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32E3EFDC-9F8B-CC38-8549-7E66154A523D}"/>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7D544E8B-A818-D346-ED0E-3C564F158453}"/>
              </a:ext>
            </a:extLst>
          </p:cNvPr>
          <p:cNvSpPr>
            <a:spLocks noGrp="1"/>
          </p:cNvSpPr>
          <p:nvPr>
            <p:ph type="sldNum" sz="quarter" idx="5"/>
          </p:nvPr>
        </p:nvSpPr>
        <p:spPr/>
        <p:txBody>
          <a:bodyPr/>
          <a:lstStyle/>
          <a:p>
            <a:fld id="{413D9929-38E7-43D5-8742-04157F9FB5F4}" type="slidenum">
              <a:rPr lang="de-AT" smtClean="0"/>
              <a:t>12</a:t>
            </a:fld>
            <a:endParaRPr lang="de-AT"/>
          </a:p>
        </p:txBody>
      </p:sp>
    </p:spTree>
    <p:extLst>
      <p:ext uri="{BB962C8B-B14F-4D97-AF65-F5344CB8AC3E}">
        <p14:creationId xmlns:p14="http://schemas.microsoft.com/office/powerpoint/2010/main" val="2921057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47033-4FB3-3324-0582-877C5E2590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FEB771C-9F24-C684-450D-F35ACBA02A94}"/>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F1B0C8AB-9200-F76A-9E6D-2796E9407634}"/>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DF9C3D1B-8403-9B9F-9C8B-ADD7CD5080CC}"/>
              </a:ext>
            </a:extLst>
          </p:cNvPr>
          <p:cNvSpPr>
            <a:spLocks noGrp="1"/>
          </p:cNvSpPr>
          <p:nvPr>
            <p:ph type="sldNum" sz="quarter" idx="5"/>
          </p:nvPr>
        </p:nvSpPr>
        <p:spPr/>
        <p:txBody>
          <a:bodyPr/>
          <a:lstStyle/>
          <a:p>
            <a:fld id="{413D9929-38E7-43D5-8742-04157F9FB5F4}" type="slidenum">
              <a:rPr lang="de-AT" smtClean="0"/>
              <a:t>13</a:t>
            </a:fld>
            <a:endParaRPr lang="de-AT"/>
          </a:p>
        </p:txBody>
      </p:sp>
    </p:spTree>
    <p:extLst>
      <p:ext uri="{BB962C8B-B14F-4D97-AF65-F5344CB8AC3E}">
        <p14:creationId xmlns:p14="http://schemas.microsoft.com/office/powerpoint/2010/main" val="1871255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8FC86-2BC2-D134-4668-75D00DC2C0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4BBE2A-3168-94D2-64D8-31F74A5D94A3}"/>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58250D9E-119D-DA4B-D930-26DEE5337719}"/>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0DC201D4-3CE3-3B06-AAE2-02FC208DE104}"/>
              </a:ext>
            </a:extLst>
          </p:cNvPr>
          <p:cNvSpPr>
            <a:spLocks noGrp="1"/>
          </p:cNvSpPr>
          <p:nvPr>
            <p:ph type="sldNum" sz="quarter" idx="5"/>
          </p:nvPr>
        </p:nvSpPr>
        <p:spPr/>
        <p:txBody>
          <a:bodyPr/>
          <a:lstStyle/>
          <a:p>
            <a:fld id="{413D9929-38E7-43D5-8742-04157F9FB5F4}" type="slidenum">
              <a:rPr lang="de-AT" smtClean="0"/>
              <a:t>14</a:t>
            </a:fld>
            <a:endParaRPr lang="de-AT"/>
          </a:p>
        </p:txBody>
      </p:sp>
    </p:spTree>
    <p:extLst>
      <p:ext uri="{BB962C8B-B14F-4D97-AF65-F5344CB8AC3E}">
        <p14:creationId xmlns:p14="http://schemas.microsoft.com/office/powerpoint/2010/main" val="508051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BAA49-BEBB-6F58-BCF9-AC7BA5FA5C8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BBE360E-1C37-1AC3-59C4-57E38E6ED088}"/>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48E1D49B-28DB-05EE-9AF9-47846BB4C1B3}"/>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FBE16D4F-906B-3849-BCAA-737391DAD844}"/>
              </a:ext>
            </a:extLst>
          </p:cNvPr>
          <p:cNvSpPr>
            <a:spLocks noGrp="1"/>
          </p:cNvSpPr>
          <p:nvPr>
            <p:ph type="sldNum" sz="quarter" idx="5"/>
          </p:nvPr>
        </p:nvSpPr>
        <p:spPr/>
        <p:txBody>
          <a:bodyPr/>
          <a:lstStyle/>
          <a:p>
            <a:fld id="{413D9929-38E7-43D5-8742-04157F9FB5F4}" type="slidenum">
              <a:rPr lang="de-AT" smtClean="0"/>
              <a:t>15</a:t>
            </a:fld>
            <a:endParaRPr lang="de-AT"/>
          </a:p>
        </p:txBody>
      </p:sp>
    </p:spTree>
    <p:extLst>
      <p:ext uri="{BB962C8B-B14F-4D97-AF65-F5344CB8AC3E}">
        <p14:creationId xmlns:p14="http://schemas.microsoft.com/office/powerpoint/2010/main" val="1033011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6810D-B146-1424-6976-E14333D3AE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46BB6D-7AEB-2C0E-C861-E89DD3627A57}"/>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483800BD-C640-FB99-7977-686A56F195E0}"/>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7EA2475E-4A2D-C8A1-1BCF-C865E82995FE}"/>
              </a:ext>
            </a:extLst>
          </p:cNvPr>
          <p:cNvSpPr>
            <a:spLocks noGrp="1"/>
          </p:cNvSpPr>
          <p:nvPr>
            <p:ph type="sldNum" sz="quarter" idx="5"/>
          </p:nvPr>
        </p:nvSpPr>
        <p:spPr/>
        <p:txBody>
          <a:bodyPr/>
          <a:lstStyle/>
          <a:p>
            <a:fld id="{413D9929-38E7-43D5-8742-04157F9FB5F4}" type="slidenum">
              <a:rPr lang="de-AT" smtClean="0"/>
              <a:t>16</a:t>
            </a:fld>
            <a:endParaRPr lang="de-AT"/>
          </a:p>
        </p:txBody>
      </p:sp>
    </p:spTree>
    <p:extLst>
      <p:ext uri="{BB962C8B-B14F-4D97-AF65-F5344CB8AC3E}">
        <p14:creationId xmlns:p14="http://schemas.microsoft.com/office/powerpoint/2010/main" val="3857697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454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ratice Areas (6)">
    <p:spTree>
      <p:nvGrpSpPr>
        <p:cNvPr id="1" name=""/>
        <p:cNvGrpSpPr/>
        <p:nvPr/>
      </p:nvGrpSpPr>
      <p:grpSpPr>
        <a:xfrm>
          <a:off x="0" y="0"/>
          <a:ext cx="0" cy="0"/>
          <a:chOff x="0" y="0"/>
          <a:chExt cx="0" cy="0"/>
        </a:xfrm>
      </p:grpSpPr>
      <p:pic>
        <p:nvPicPr>
          <p:cNvPr id="22" name="Grafik 21" descr="Ein Bild, das Grün, Farbigkeit, Verschwommen enthält.&#10;&#10;KI-generierte Inhalte können fehlerhaft sein.">
            <a:extLst>
              <a:ext uri="{FF2B5EF4-FFF2-40B4-BE49-F238E27FC236}">
                <a16:creationId xmlns:a16="http://schemas.microsoft.com/office/drawing/2014/main" id="{29C03E22-FC9B-8782-195E-07ECFAF142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7" name="Textplatzhalter 6">
            <a:extLst>
              <a:ext uri="{FF2B5EF4-FFF2-40B4-BE49-F238E27FC236}">
                <a16:creationId xmlns:a16="http://schemas.microsoft.com/office/drawing/2014/main" id="{9A584513-58CA-F815-270E-5A447BEEEA0F}"/>
              </a:ext>
            </a:extLst>
          </p:cNvPr>
          <p:cNvSpPr>
            <a:spLocks noGrp="1"/>
          </p:cNvSpPr>
          <p:nvPr>
            <p:ph type="body" sz="quarter" idx="14" hasCustomPrompt="1"/>
          </p:nvPr>
        </p:nvSpPr>
        <p:spPr>
          <a:xfrm>
            <a:off x="43878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8" name="Textplatzhalter 6">
            <a:extLst>
              <a:ext uri="{FF2B5EF4-FFF2-40B4-BE49-F238E27FC236}">
                <a16:creationId xmlns:a16="http://schemas.microsoft.com/office/drawing/2014/main" id="{0CA10034-55AE-1B75-FDD5-F20776D0AD65}"/>
              </a:ext>
            </a:extLst>
          </p:cNvPr>
          <p:cNvSpPr>
            <a:spLocks noGrp="1"/>
          </p:cNvSpPr>
          <p:nvPr>
            <p:ph type="body" sz="quarter" idx="15" hasCustomPrompt="1"/>
          </p:nvPr>
        </p:nvSpPr>
        <p:spPr>
          <a:xfrm>
            <a:off x="43878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0" name="Textplatzhalter 6">
            <a:extLst>
              <a:ext uri="{FF2B5EF4-FFF2-40B4-BE49-F238E27FC236}">
                <a16:creationId xmlns:a16="http://schemas.microsoft.com/office/drawing/2014/main" id="{1D08C7CC-39D5-9C1B-B174-F6584468F3D3}"/>
              </a:ext>
            </a:extLst>
          </p:cNvPr>
          <p:cNvSpPr>
            <a:spLocks noGrp="1"/>
          </p:cNvSpPr>
          <p:nvPr>
            <p:ph type="body" sz="quarter" idx="16" hasCustomPrompt="1"/>
          </p:nvPr>
        </p:nvSpPr>
        <p:spPr>
          <a:xfrm>
            <a:off x="43878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1" name="Textplatzhalter 6">
            <a:extLst>
              <a:ext uri="{FF2B5EF4-FFF2-40B4-BE49-F238E27FC236}">
                <a16:creationId xmlns:a16="http://schemas.microsoft.com/office/drawing/2014/main" id="{D5A081E6-3422-04B3-2175-8D8ED0E3F6B9}"/>
              </a:ext>
            </a:extLst>
          </p:cNvPr>
          <p:cNvSpPr>
            <a:spLocks noGrp="1"/>
          </p:cNvSpPr>
          <p:nvPr>
            <p:ph type="body" sz="quarter" idx="17" hasCustomPrompt="1"/>
          </p:nvPr>
        </p:nvSpPr>
        <p:spPr>
          <a:xfrm>
            <a:off x="43878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2" name="Textplatzhalter 6">
            <a:extLst>
              <a:ext uri="{FF2B5EF4-FFF2-40B4-BE49-F238E27FC236}">
                <a16:creationId xmlns:a16="http://schemas.microsoft.com/office/drawing/2014/main" id="{8EEE768B-A501-0525-3B88-76E496046091}"/>
              </a:ext>
            </a:extLst>
          </p:cNvPr>
          <p:cNvSpPr>
            <a:spLocks noGrp="1"/>
          </p:cNvSpPr>
          <p:nvPr>
            <p:ph type="body" sz="quarter" idx="18" hasCustomPrompt="1"/>
          </p:nvPr>
        </p:nvSpPr>
        <p:spPr>
          <a:xfrm>
            <a:off x="43878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3" name="Textplatzhalter 6">
            <a:extLst>
              <a:ext uri="{FF2B5EF4-FFF2-40B4-BE49-F238E27FC236}">
                <a16:creationId xmlns:a16="http://schemas.microsoft.com/office/drawing/2014/main" id="{0C4D5C97-41E1-A679-3189-D33B6A43D597}"/>
              </a:ext>
            </a:extLst>
          </p:cNvPr>
          <p:cNvSpPr>
            <a:spLocks noGrp="1"/>
          </p:cNvSpPr>
          <p:nvPr>
            <p:ph type="body" sz="quarter" idx="19" hasCustomPrompt="1"/>
          </p:nvPr>
        </p:nvSpPr>
        <p:spPr>
          <a:xfrm>
            <a:off x="43878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4" name="Textplatzhalter 6">
            <a:extLst>
              <a:ext uri="{FF2B5EF4-FFF2-40B4-BE49-F238E27FC236}">
                <a16:creationId xmlns:a16="http://schemas.microsoft.com/office/drawing/2014/main" id="{9A162608-8DC8-26FC-6F79-001DA8BDF94B}"/>
              </a:ext>
            </a:extLst>
          </p:cNvPr>
          <p:cNvSpPr>
            <a:spLocks noGrp="1"/>
          </p:cNvSpPr>
          <p:nvPr>
            <p:ph type="body" sz="quarter" idx="20" hasCustomPrompt="1"/>
          </p:nvPr>
        </p:nvSpPr>
        <p:spPr>
          <a:xfrm>
            <a:off x="78930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5" name="Textplatzhalter 6">
            <a:extLst>
              <a:ext uri="{FF2B5EF4-FFF2-40B4-BE49-F238E27FC236}">
                <a16:creationId xmlns:a16="http://schemas.microsoft.com/office/drawing/2014/main" id="{182B1549-817F-4954-65D6-23FBE9AB6398}"/>
              </a:ext>
            </a:extLst>
          </p:cNvPr>
          <p:cNvSpPr>
            <a:spLocks noGrp="1"/>
          </p:cNvSpPr>
          <p:nvPr>
            <p:ph type="body" sz="quarter" idx="21" hasCustomPrompt="1"/>
          </p:nvPr>
        </p:nvSpPr>
        <p:spPr>
          <a:xfrm>
            <a:off x="78930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6" name="Textplatzhalter 6">
            <a:extLst>
              <a:ext uri="{FF2B5EF4-FFF2-40B4-BE49-F238E27FC236}">
                <a16:creationId xmlns:a16="http://schemas.microsoft.com/office/drawing/2014/main" id="{579E70EB-AE03-2CAA-BC01-E2C5F3FEE272}"/>
              </a:ext>
            </a:extLst>
          </p:cNvPr>
          <p:cNvSpPr>
            <a:spLocks noGrp="1"/>
          </p:cNvSpPr>
          <p:nvPr>
            <p:ph type="body" sz="quarter" idx="22" hasCustomPrompt="1"/>
          </p:nvPr>
        </p:nvSpPr>
        <p:spPr>
          <a:xfrm>
            <a:off x="78930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7" name="Textplatzhalter 6">
            <a:extLst>
              <a:ext uri="{FF2B5EF4-FFF2-40B4-BE49-F238E27FC236}">
                <a16:creationId xmlns:a16="http://schemas.microsoft.com/office/drawing/2014/main" id="{EF83509E-0DF8-B062-6CDF-0794B53C023C}"/>
              </a:ext>
            </a:extLst>
          </p:cNvPr>
          <p:cNvSpPr>
            <a:spLocks noGrp="1"/>
          </p:cNvSpPr>
          <p:nvPr>
            <p:ph type="body" sz="quarter" idx="23" hasCustomPrompt="1"/>
          </p:nvPr>
        </p:nvSpPr>
        <p:spPr>
          <a:xfrm>
            <a:off x="78930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8" name="Textplatzhalter 6">
            <a:extLst>
              <a:ext uri="{FF2B5EF4-FFF2-40B4-BE49-F238E27FC236}">
                <a16:creationId xmlns:a16="http://schemas.microsoft.com/office/drawing/2014/main" id="{44F5EC72-D72D-A276-76C5-0EC8EBDECE06}"/>
              </a:ext>
            </a:extLst>
          </p:cNvPr>
          <p:cNvSpPr>
            <a:spLocks noGrp="1"/>
          </p:cNvSpPr>
          <p:nvPr>
            <p:ph type="body" sz="quarter" idx="24" hasCustomPrompt="1"/>
          </p:nvPr>
        </p:nvSpPr>
        <p:spPr>
          <a:xfrm>
            <a:off x="78930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9" name="Textplatzhalter 6">
            <a:extLst>
              <a:ext uri="{FF2B5EF4-FFF2-40B4-BE49-F238E27FC236}">
                <a16:creationId xmlns:a16="http://schemas.microsoft.com/office/drawing/2014/main" id="{F50F8ED4-96FC-1265-D370-5ACD1B5F72A7}"/>
              </a:ext>
            </a:extLst>
          </p:cNvPr>
          <p:cNvSpPr>
            <a:spLocks noGrp="1"/>
          </p:cNvSpPr>
          <p:nvPr>
            <p:ph type="body" sz="quarter" idx="25" hasCustomPrompt="1"/>
          </p:nvPr>
        </p:nvSpPr>
        <p:spPr>
          <a:xfrm>
            <a:off x="78930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2" name="Textplatzhalter 6">
            <a:extLst>
              <a:ext uri="{FF2B5EF4-FFF2-40B4-BE49-F238E27FC236}">
                <a16:creationId xmlns:a16="http://schemas.microsoft.com/office/drawing/2014/main" id="{006D01F4-1F0B-5879-AFF5-2C42D5E655BD}"/>
              </a:ext>
            </a:extLst>
          </p:cNvPr>
          <p:cNvSpPr>
            <a:spLocks noGrp="1"/>
          </p:cNvSpPr>
          <p:nvPr>
            <p:ph type="body" sz="quarter" idx="26" hasCustomPrompt="1"/>
          </p:nvPr>
        </p:nvSpPr>
        <p:spPr>
          <a:xfrm>
            <a:off x="8064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3" name="Textplatzhalter 6">
            <a:extLst>
              <a:ext uri="{FF2B5EF4-FFF2-40B4-BE49-F238E27FC236}">
                <a16:creationId xmlns:a16="http://schemas.microsoft.com/office/drawing/2014/main" id="{A01D2847-A94C-9929-BDD7-74ABF6A0426A}"/>
              </a:ext>
            </a:extLst>
          </p:cNvPr>
          <p:cNvSpPr>
            <a:spLocks noGrp="1"/>
          </p:cNvSpPr>
          <p:nvPr>
            <p:ph type="body" sz="quarter" idx="27" hasCustomPrompt="1"/>
          </p:nvPr>
        </p:nvSpPr>
        <p:spPr>
          <a:xfrm>
            <a:off x="8064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4" name="Textplatzhalter 6">
            <a:extLst>
              <a:ext uri="{FF2B5EF4-FFF2-40B4-BE49-F238E27FC236}">
                <a16:creationId xmlns:a16="http://schemas.microsoft.com/office/drawing/2014/main" id="{332EE460-323F-80B2-3B3D-5B82CCE7699F}"/>
              </a:ext>
            </a:extLst>
          </p:cNvPr>
          <p:cNvSpPr>
            <a:spLocks noGrp="1"/>
          </p:cNvSpPr>
          <p:nvPr>
            <p:ph type="body" sz="quarter" idx="28" hasCustomPrompt="1"/>
          </p:nvPr>
        </p:nvSpPr>
        <p:spPr>
          <a:xfrm>
            <a:off x="8064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5" name="Textplatzhalter 6">
            <a:extLst>
              <a:ext uri="{FF2B5EF4-FFF2-40B4-BE49-F238E27FC236}">
                <a16:creationId xmlns:a16="http://schemas.microsoft.com/office/drawing/2014/main" id="{D09B3956-527E-1D3F-2C80-01D266C32ADE}"/>
              </a:ext>
            </a:extLst>
          </p:cNvPr>
          <p:cNvSpPr>
            <a:spLocks noGrp="1"/>
          </p:cNvSpPr>
          <p:nvPr>
            <p:ph type="body" sz="quarter" idx="29" hasCustomPrompt="1"/>
          </p:nvPr>
        </p:nvSpPr>
        <p:spPr>
          <a:xfrm>
            <a:off x="8064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6" name="Textplatzhalter 6">
            <a:extLst>
              <a:ext uri="{FF2B5EF4-FFF2-40B4-BE49-F238E27FC236}">
                <a16:creationId xmlns:a16="http://schemas.microsoft.com/office/drawing/2014/main" id="{4CD23A6F-C3DF-5121-14DD-7468DFD96436}"/>
              </a:ext>
            </a:extLst>
          </p:cNvPr>
          <p:cNvSpPr>
            <a:spLocks noGrp="1"/>
          </p:cNvSpPr>
          <p:nvPr>
            <p:ph type="body" sz="quarter" idx="30" hasCustomPrompt="1"/>
          </p:nvPr>
        </p:nvSpPr>
        <p:spPr>
          <a:xfrm>
            <a:off x="8064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20" name="Textplatzhalter 6">
            <a:extLst>
              <a:ext uri="{FF2B5EF4-FFF2-40B4-BE49-F238E27FC236}">
                <a16:creationId xmlns:a16="http://schemas.microsoft.com/office/drawing/2014/main" id="{C62A7230-D3EC-5076-F7CA-94392F974754}"/>
              </a:ext>
            </a:extLst>
          </p:cNvPr>
          <p:cNvSpPr>
            <a:spLocks noGrp="1"/>
          </p:cNvSpPr>
          <p:nvPr>
            <p:ph type="body" sz="quarter" idx="31" hasCustomPrompt="1"/>
          </p:nvPr>
        </p:nvSpPr>
        <p:spPr>
          <a:xfrm>
            <a:off x="8064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Tree>
    <p:extLst>
      <p:ext uri="{BB962C8B-B14F-4D97-AF65-F5344CB8AC3E}">
        <p14:creationId xmlns:p14="http://schemas.microsoft.com/office/powerpoint/2010/main" val="257445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pic>
        <p:nvPicPr>
          <p:cNvPr id="2" name="Grafik 14" descr="Ein Bild, das Grün, Verschwommen enthält.&#10;&#10;KI-generierte Inhalte können fehlerhaft sein.">
            <a:extLst>
              <a:ext uri="{FF2B5EF4-FFF2-40B4-BE49-F238E27FC236}">
                <a16:creationId xmlns:a16="http://schemas.microsoft.com/office/drawing/2014/main" id="{207E7676-8346-5214-B02D-1FBDD93C99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924675"/>
          </a:xfrm>
          <a:prstGeom prst="rect">
            <a:avLst/>
          </a:prstGeom>
        </p:spPr>
      </p:pic>
      <p:sp>
        <p:nvSpPr>
          <p:cNvPr id="8" name="Textplatzhalter 9">
            <a:extLst>
              <a:ext uri="{FF2B5EF4-FFF2-40B4-BE49-F238E27FC236}">
                <a16:creationId xmlns:a16="http://schemas.microsoft.com/office/drawing/2014/main" id="{E4CEC55E-DFBD-08FF-0381-1914A7A4485A}"/>
              </a:ext>
            </a:extLst>
          </p:cNvPr>
          <p:cNvSpPr>
            <a:spLocks noGrp="1"/>
          </p:cNvSpPr>
          <p:nvPr>
            <p:ph type="body" sz="quarter" idx="13" hasCustomPrompt="1"/>
          </p:nvPr>
        </p:nvSpPr>
        <p:spPr>
          <a:xfrm>
            <a:off x="3992293" y="914400"/>
            <a:ext cx="3796631"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01 Title</a:t>
            </a:r>
          </a:p>
        </p:txBody>
      </p:sp>
      <p:sp>
        <p:nvSpPr>
          <p:cNvPr id="9" name="Textplatzhalter 9">
            <a:extLst>
              <a:ext uri="{FF2B5EF4-FFF2-40B4-BE49-F238E27FC236}">
                <a16:creationId xmlns:a16="http://schemas.microsoft.com/office/drawing/2014/main" id="{937D5596-5F0D-7969-1CCA-BC4EFB682B23}"/>
              </a:ext>
            </a:extLst>
          </p:cNvPr>
          <p:cNvSpPr>
            <a:spLocks noGrp="1"/>
          </p:cNvSpPr>
          <p:nvPr>
            <p:ph type="body" sz="quarter" idx="14" hasCustomPrompt="1"/>
          </p:nvPr>
        </p:nvSpPr>
        <p:spPr>
          <a:xfrm>
            <a:off x="3992293" y="1454226"/>
            <a:ext cx="3796631"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10" name="Textplatzhalter 9">
            <a:extLst>
              <a:ext uri="{FF2B5EF4-FFF2-40B4-BE49-F238E27FC236}">
                <a16:creationId xmlns:a16="http://schemas.microsoft.com/office/drawing/2014/main" id="{9F51115B-8572-D82C-725F-55C365EF34E4}"/>
              </a:ext>
            </a:extLst>
          </p:cNvPr>
          <p:cNvSpPr>
            <a:spLocks noGrp="1"/>
          </p:cNvSpPr>
          <p:nvPr>
            <p:ph type="body" sz="quarter" idx="15" hasCustomPrompt="1"/>
          </p:nvPr>
        </p:nvSpPr>
        <p:spPr>
          <a:xfrm>
            <a:off x="7895421" y="914400"/>
            <a:ext cx="3859577"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02 Title</a:t>
            </a:r>
          </a:p>
        </p:txBody>
      </p:sp>
      <p:sp>
        <p:nvSpPr>
          <p:cNvPr id="11" name="Textplatzhalter 9">
            <a:extLst>
              <a:ext uri="{FF2B5EF4-FFF2-40B4-BE49-F238E27FC236}">
                <a16:creationId xmlns:a16="http://schemas.microsoft.com/office/drawing/2014/main" id="{FFBB93FF-074E-B943-FD2F-45C63D2BEE7F}"/>
              </a:ext>
            </a:extLst>
          </p:cNvPr>
          <p:cNvSpPr>
            <a:spLocks noGrp="1"/>
          </p:cNvSpPr>
          <p:nvPr>
            <p:ph type="body" sz="quarter" idx="16" hasCustomPrompt="1"/>
          </p:nvPr>
        </p:nvSpPr>
        <p:spPr>
          <a:xfrm>
            <a:off x="7895421" y="1454226"/>
            <a:ext cx="3859577"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12" name="Textplatzhalter 9">
            <a:extLst>
              <a:ext uri="{FF2B5EF4-FFF2-40B4-BE49-F238E27FC236}">
                <a16:creationId xmlns:a16="http://schemas.microsoft.com/office/drawing/2014/main" id="{9C3C2441-4BB0-D8C2-DB8F-CA8AA951EB6C}"/>
              </a:ext>
            </a:extLst>
          </p:cNvPr>
          <p:cNvSpPr>
            <a:spLocks noGrp="1"/>
          </p:cNvSpPr>
          <p:nvPr>
            <p:ph type="body" sz="quarter" idx="17" hasCustomPrompt="1"/>
          </p:nvPr>
        </p:nvSpPr>
        <p:spPr>
          <a:xfrm>
            <a:off x="3992293" y="2588964"/>
            <a:ext cx="3796631"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03 Title</a:t>
            </a:r>
          </a:p>
        </p:txBody>
      </p:sp>
      <p:sp>
        <p:nvSpPr>
          <p:cNvPr id="13" name="Textplatzhalter 9">
            <a:extLst>
              <a:ext uri="{FF2B5EF4-FFF2-40B4-BE49-F238E27FC236}">
                <a16:creationId xmlns:a16="http://schemas.microsoft.com/office/drawing/2014/main" id="{6FB16592-FA34-4ADE-CDE7-64C555CDC044}"/>
              </a:ext>
            </a:extLst>
          </p:cNvPr>
          <p:cNvSpPr>
            <a:spLocks noGrp="1"/>
          </p:cNvSpPr>
          <p:nvPr>
            <p:ph type="body" sz="quarter" idx="18" hasCustomPrompt="1"/>
          </p:nvPr>
        </p:nvSpPr>
        <p:spPr>
          <a:xfrm>
            <a:off x="3992293" y="3128790"/>
            <a:ext cx="3796631"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14" name="Textplatzhalter 9">
            <a:extLst>
              <a:ext uri="{FF2B5EF4-FFF2-40B4-BE49-F238E27FC236}">
                <a16:creationId xmlns:a16="http://schemas.microsoft.com/office/drawing/2014/main" id="{47223319-F26E-1369-0681-76CA0A295F06}"/>
              </a:ext>
            </a:extLst>
          </p:cNvPr>
          <p:cNvSpPr>
            <a:spLocks noGrp="1"/>
          </p:cNvSpPr>
          <p:nvPr>
            <p:ph type="body" sz="quarter" idx="19" hasCustomPrompt="1"/>
          </p:nvPr>
        </p:nvSpPr>
        <p:spPr>
          <a:xfrm>
            <a:off x="7895421" y="2588964"/>
            <a:ext cx="3859577"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22</a:t>
            </a:r>
          </a:p>
          <a:p>
            <a:pPr lvl="0"/>
            <a:endParaRPr lang="de-DE" dirty="0"/>
          </a:p>
        </p:txBody>
      </p:sp>
      <p:sp>
        <p:nvSpPr>
          <p:cNvPr id="15" name="Textplatzhalter 9">
            <a:extLst>
              <a:ext uri="{FF2B5EF4-FFF2-40B4-BE49-F238E27FC236}">
                <a16:creationId xmlns:a16="http://schemas.microsoft.com/office/drawing/2014/main" id="{1942A51D-CF76-5D46-50B5-F4AAF2EA76F2}"/>
              </a:ext>
            </a:extLst>
          </p:cNvPr>
          <p:cNvSpPr>
            <a:spLocks noGrp="1"/>
          </p:cNvSpPr>
          <p:nvPr>
            <p:ph type="body" sz="quarter" idx="20" hasCustomPrompt="1"/>
          </p:nvPr>
        </p:nvSpPr>
        <p:spPr>
          <a:xfrm>
            <a:off x="7895421" y="3128790"/>
            <a:ext cx="3859577"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16" name="Textplatzhalter 9">
            <a:extLst>
              <a:ext uri="{FF2B5EF4-FFF2-40B4-BE49-F238E27FC236}">
                <a16:creationId xmlns:a16="http://schemas.microsoft.com/office/drawing/2014/main" id="{8E57E637-38EC-E81C-F705-8D9BBDB62DCF}"/>
              </a:ext>
            </a:extLst>
          </p:cNvPr>
          <p:cNvSpPr>
            <a:spLocks noGrp="1"/>
          </p:cNvSpPr>
          <p:nvPr>
            <p:ph type="body" sz="quarter" idx="21" hasCustomPrompt="1"/>
          </p:nvPr>
        </p:nvSpPr>
        <p:spPr>
          <a:xfrm>
            <a:off x="3992293" y="4241494"/>
            <a:ext cx="3796631"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05 Title</a:t>
            </a:r>
          </a:p>
        </p:txBody>
      </p:sp>
      <p:sp>
        <p:nvSpPr>
          <p:cNvPr id="17" name="Textplatzhalter 9">
            <a:extLst>
              <a:ext uri="{FF2B5EF4-FFF2-40B4-BE49-F238E27FC236}">
                <a16:creationId xmlns:a16="http://schemas.microsoft.com/office/drawing/2014/main" id="{8AE246F2-8A96-890B-41B6-C3969D33047E}"/>
              </a:ext>
            </a:extLst>
          </p:cNvPr>
          <p:cNvSpPr>
            <a:spLocks noGrp="1"/>
          </p:cNvSpPr>
          <p:nvPr>
            <p:ph type="body" sz="quarter" idx="22" hasCustomPrompt="1"/>
          </p:nvPr>
        </p:nvSpPr>
        <p:spPr>
          <a:xfrm>
            <a:off x="3992293" y="4781320"/>
            <a:ext cx="3796631"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18" name="Textplatzhalter 9">
            <a:extLst>
              <a:ext uri="{FF2B5EF4-FFF2-40B4-BE49-F238E27FC236}">
                <a16:creationId xmlns:a16="http://schemas.microsoft.com/office/drawing/2014/main" id="{AD3850F2-69C0-EB9D-65C4-8AFFDB684B7C}"/>
              </a:ext>
            </a:extLst>
          </p:cNvPr>
          <p:cNvSpPr>
            <a:spLocks noGrp="1"/>
          </p:cNvSpPr>
          <p:nvPr>
            <p:ph type="body" sz="quarter" idx="23" hasCustomPrompt="1"/>
          </p:nvPr>
        </p:nvSpPr>
        <p:spPr>
          <a:xfrm>
            <a:off x="7895421" y="4241494"/>
            <a:ext cx="3859577" cy="451692"/>
          </a:xfrm>
          <a:prstGeom prst="rect">
            <a:avLst/>
          </a:prstGeom>
        </p:spPr>
        <p:txBody>
          <a:bodyPr anchor="t" anchorCtr="0"/>
          <a:lstStyle>
            <a:lvl1pPr marL="0" indent="0">
              <a:buNone/>
              <a:defRPr sz="2200">
                <a:solidFill>
                  <a:srgbClr val="289B41"/>
                </a:solidFill>
                <a:latin typeface="Jost" pitchFamily="2" charset="77"/>
                <a:ea typeface="Jost" pitchFamily="2" charset="77"/>
              </a:defRPr>
            </a:lvl1pPr>
          </a:lstStyle>
          <a:p>
            <a:pPr lvl="0"/>
            <a:r>
              <a:rPr lang="de-DE" dirty="0"/>
              <a:t>06 Title</a:t>
            </a:r>
          </a:p>
        </p:txBody>
      </p:sp>
      <p:sp>
        <p:nvSpPr>
          <p:cNvPr id="19" name="Textplatzhalter 9">
            <a:extLst>
              <a:ext uri="{FF2B5EF4-FFF2-40B4-BE49-F238E27FC236}">
                <a16:creationId xmlns:a16="http://schemas.microsoft.com/office/drawing/2014/main" id="{B7CF610C-BB81-85B2-284F-2232440B2CA3}"/>
              </a:ext>
            </a:extLst>
          </p:cNvPr>
          <p:cNvSpPr>
            <a:spLocks noGrp="1"/>
          </p:cNvSpPr>
          <p:nvPr>
            <p:ph type="body" sz="quarter" idx="24" hasCustomPrompt="1"/>
          </p:nvPr>
        </p:nvSpPr>
        <p:spPr>
          <a:xfrm>
            <a:off x="7895421" y="4781320"/>
            <a:ext cx="3859577" cy="1068637"/>
          </a:xfrm>
          <a:prstGeom prst="rect">
            <a:avLst/>
          </a:prstGeom>
        </p:spPr>
        <p:txBody>
          <a:bodyPr anchor="t" anchorCtr="0"/>
          <a:lstStyle>
            <a:lvl1pPr marL="0" indent="0">
              <a:buNone/>
              <a:defRPr sz="1800" b="0" i="0">
                <a:solidFill>
                  <a:schemeClr val="bg1"/>
                </a:solidFill>
                <a:latin typeface="Jost Light" pitchFamily="2" charset="77"/>
                <a:ea typeface="Jost Light" pitchFamily="2" charset="77"/>
              </a:defRPr>
            </a:lvl1pPr>
          </a:lstStyle>
          <a:p>
            <a:pPr algn="l">
              <a:lnSpc>
                <a:spcPct val="100000"/>
              </a:lnSpc>
            </a:pPr>
            <a:r>
              <a:rPr lang="en-US" sz="1800" dirty="0" err="1">
                <a:solidFill>
                  <a:schemeClr val="bg1"/>
                </a:solidFill>
                <a:latin typeface="Jost Light" pitchFamily="2" charset="77"/>
                <a:ea typeface="Jost Light" pitchFamily="2" charset="77"/>
              </a:rPr>
              <a:t>Arten</a:t>
            </a:r>
            <a:r>
              <a:rPr lang="en-US" sz="1800" dirty="0">
                <a:solidFill>
                  <a:schemeClr val="bg1"/>
                </a:solidFill>
                <a:latin typeface="Jost Light" pitchFamily="2" charset="77"/>
                <a:ea typeface="Jost Light" pitchFamily="2" charset="77"/>
              </a:rPr>
              <a:t> der </a:t>
            </a:r>
            <a:r>
              <a:rPr lang="en-US" sz="1800" dirty="0" err="1">
                <a:solidFill>
                  <a:schemeClr val="bg1"/>
                </a:solidFill>
                <a:latin typeface="Jost Light" pitchFamily="2" charset="77"/>
                <a:ea typeface="Jost Light" pitchFamily="2" charset="77"/>
              </a:rPr>
              <a:t>Arbeitsverträge</a:t>
            </a:r>
            <a:r>
              <a:rPr lang="en-US" sz="1800" dirty="0">
                <a:solidFill>
                  <a:schemeClr val="bg1"/>
                </a:solidFill>
                <a:latin typeface="Jost Light" pitchFamily="2" charset="77"/>
                <a:ea typeface="Jost Light" pitchFamily="2" charset="77"/>
              </a:rPr>
              <a:t> und </a:t>
            </a:r>
            <a:r>
              <a:rPr lang="en-US" sz="1800" dirty="0" err="1">
                <a:solidFill>
                  <a:schemeClr val="bg1"/>
                </a:solidFill>
                <a:latin typeface="Jost Light" pitchFamily="2" charset="77"/>
                <a:ea typeface="Jost Light" pitchFamily="2" charset="77"/>
              </a:rPr>
              <a:t>Konkurrenzklauseln</a:t>
            </a:r>
            <a:r>
              <a:rPr lang="en-US" sz="1800" dirty="0">
                <a:solidFill>
                  <a:schemeClr val="bg1"/>
                </a:solidFill>
                <a:latin typeface="Jost Light" pitchFamily="2" charset="77"/>
                <a:ea typeface="Jost Light" pitchFamily="2" charset="77"/>
              </a:rPr>
              <a:t> </a:t>
            </a:r>
          </a:p>
        </p:txBody>
      </p:sp>
      <p:sp>
        <p:nvSpPr>
          <p:cNvPr id="20" name="Textplatzhalter 9">
            <a:extLst>
              <a:ext uri="{FF2B5EF4-FFF2-40B4-BE49-F238E27FC236}">
                <a16:creationId xmlns:a16="http://schemas.microsoft.com/office/drawing/2014/main" id="{2674F2A2-BCED-6A05-BB10-DB9D677A954D}"/>
              </a:ext>
            </a:extLst>
          </p:cNvPr>
          <p:cNvSpPr>
            <a:spLocks noGrp="1"/>
          </p:cNvSpPr>
          <p:nvPr>
            <p:ph type="body" sz="quarter" idx="25"/>
          </p:nvPr>
        </p:nvSpPr>
        <p:spPr>
          <a:xfrm>
            <a:off x="6466614" y="5894024"/>
            <a:ext cx="5288385" cy="286839"/>
          </a:xfrm>
          <a:prstGeom prst="rect">
            <a:avLst/>
          </a:prstGeom>
        </p:spPr>
        <p:txBody>
          <a:bodyPr anchor="b" anchorCtr="0"/>
          <a:lstStyle>
            <a:lvl1pPr marL="0" indent="0" algn="r">
              <a:buNone/>
              <a:defRPr sz="1000">
                <a:solidFill>
                  <a:srgbClr val="289B41"/>
                </a:solidFill>
                <a:latin typeface="Jost" pitchFamily="2" charset="77"/>
                <a:ea typeface="Jost" pitchFamily="2" charset="77"/>
                <a:cs typeface="Arial" panose="020B0604020202020204" pitchFamily="34" charset="0"/>
              </a:defRPr>
            </a:lvl1pPr>
          </a:lstStyle>
          <a:p>
            <a:pPr lvl="0"/>
            <a:endParaRPr lang="de-DE" dirty="0"/>
          </a:p>
        </p:txBody>
      </p:sp>
      <p:sp>
        <p:nvSpPr>
          <p:cNvPr id="21" name="Textplatzhalter 9">
            <a:extLst>
              <a:ext uri="{FF2B5EF4-FFF2-40B4-BE49-F238E27FC236}">
                <a16:creationId xmlns:a16="http://schemas.microsoft.com/office/drawing/2014/main" id="{EB0B02A9-4008-8FDA-FE1C-AA7D2D241939}"/>
              </a:ext>
            </a:extLst>
          </p:cNvPr>
          <p:cNvSpPr>
            <a:spLocks noGrp="1"/>
          </p:cNvSpPr>
          <p:nvPr>
            <p:ph type="body" sz="quarter" idx="12" hasCustomPrompt="1"/>
          </p:nvPr>
        </p:nvSpPr>
        <p:spPr>
          <a:xfrm>
            <a:off x="698251" y="914400"/>
            <a:ext cx="2871215" cy="3988508"/>
          </a:xfrm>
          <a:prstGeom prst="rect">
            <a:avLst/>
          </a:prstGeom>
        </p:spPr>
        <p:txBody>
          <a:bodyPr anchor="t" anchorCtr="0"/>
          <a:lstStyle>
            <a:lvl1pPr marL="0" indent="0">
              <a:buNone/>
              <a:defRPr sz="2500">
                <a:solidFill>
                  <a:srgbClr val="289B41"/>
                </a:solidFill>
                <a:latin typeface="Jost" pitchFamily="2" charset="77"/>
                <a:ea typeface="Jost" pitchFamily="2" charset="77"/>
              </a:defRPr>
            </a:lvl1pPr>
          </a:lstStyle>
          <a:p>
            <a:pPr lvl="0"/>
            <a:r>
              <a:rPr lang="de-DE" dirty="0"/>
              <a:t>Agenda</a:t>
            </a:r>
          </a:p>
        </p:txBody>
      </p:sp>
    </p:spTree>
    <p:extLst>
      <p:ext uri="{BB962C8B-B14F-4D97-AF65-F5344CB8AC3E}">
        <p14:creationId xmlns:p14="http://schemas.microsoft.com/office/powerpoint/2010/main" val="1072220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mage + Content">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01523257-D18E-AACF-926A-79B4D0C29368}"/>
              </a:ext>
            </a:extLst>
          </p:cNvPr>
          <p:cNvSpPr>
            <a:spLocks noGrp="1"/>
          </p:cNvSpPr>
          <p:nvPr>
            <p:ph type="pic" sz="quarter" idx="15"/>
          </p:nvPr>
        </p:nvSpPr>
        <p:spPr>
          <a:xfrm>
            <a:off x="7018338" y="0"/>
            <a:ext cx="5173662" cy="6908800"/>
          </a:xfrm>
          <a:prstGeom prst="rect">
            <a:avLst/>
          </a:prstGeom>
        </p:spPr>
        <p:txBody>
          <a:bodyPr/>
          <a:lstStyle/>
          <a:p>
            <a:endParaRPr lang="de-DE" dirty="0"/>
          </a:p>
        </p:txBody>
      </p:sp>
      <p:sp>
        <p:nvSpPr>
          <p:cNvPr id="9" name="Textplatzhalter 9">
            <a:extLst>
              <a:ext uri="{FF2B5EF4-FFF2-40B4-BE49-F238E27FC236}">
                <a16:creationId xmlns:a16="http://schemas.microsoft.com/office/drawing/2014/main" id="{E87E9E0B-88F7-19EA-FD95-F8333437C56F}"/>
              </a:ext>
            </a:extLst>
          </p:cNvPr>
          <p:cNvSpPr>
            <a:spLocks noGrp="1"/>
          </p:cNvSpPr>
          <p:nvPr>
            <p:ph type="body" sz="quarter" idx="12" hasCustomPrompt="1"/>
          </p:nvPr>
        </p:nvSpPr>
        <p:spPr>
          <a:xfrm>
            <a:off x="720284" y="980502"/>
            <a:ext cx="5607364" cy="1153098"/>
          </a:xfrm>
          <a:prstGeom prst="rect">
            <a:avLst/>
          </a:prstGeom>
        </p:spPr>
        <p:txBody>
          <a:bodyPr anchor="t" anchorCtr="0"/>
          <a:lstStyle>
            <a:lvl1pPr marL="0" indent="0">
              <a:buNone/>
              <a:defRPr sz="2500">
                <a:solidFill>
                  <a:srgbClr val="289B41"/>
                </a:solidFill>
                <a:latin typeface="Jost" pitchFamily="2" charset="77"/>
                <a:ea typeface="Jost" pitchFamily="2" charset="77"/>
              </a:defRPr>
            </a:lvl1pPr>
          </a:lstStyle>
          <a:p>
            <a:pPr lvl="0"/>
            <a:r>
              <a:rPr lang="de-DE" dirty="0"/>
              <a:t>Arten von </a:t>
            </a:r>
            <a:br>
              <a:rPr lang="de-DE" dirty="0"/>
            </a:br>
            <a:r>
              <a:rPr lang="de-DE" dirty="0" err="1"/>
              <a:t>Artbeitsverträgen</a:t>
            </a:r>
            <a:endParaRPr lang="de-DE" dirty="0"/>
          </a:p>
        </p:txBody>
      </p:sp>
      <p:sp>
        <p:nvSpPr>
          <p:cNvPr id="11" name="Textplatzhalter 9">
            <a:extLst>
              <a:ext uri="{FF2B5EF4-FFF2-40B4-BE49-F238E27FC236}">
                <a16:creationId xmlns:a16="http://schemas.microsoft.com/office/drawing/2014/main" id="{C7746C94-D9AF-8EE8-7B8C-79B8106B43FF}"/>
              </a:ext>
            </a:extLst>
          </p:cNvPr>
          <p:cNvSpPr>
            <a:spLocks noGrp="1"/>
          </p:cNvSpPr>
          <p:nvPr>
            <p:ph type="body" sz="quarter" idx="14"/>
          </p:nvPr>
        </p:nvSpPr>
        <p:spPr>
          <a:xfrm>
            <a:off x="8637224" y="5761820"/>
            <a:ext cx="3117775" cy="419043"/>
          </a:xfrm>
          <a:prstGeom prst="rect">
            <a:avLst/>
          </a:prstGeom>
        </p:spPr>
        <p:txBody>
          <a:bodyPr anchor="b" anchorCtr="0"/>
          <a:lstStyle>
            <a:lvl1pPr marL="0" indent="0" algn="r">
              <a:buNone/>
              <a:defRPr sz="1000">
                <a:solidFill>
                  <a:srgbClr val="289B41"/>
                </a:solidFill>
                <a:latin typeface="Jost" pitchFamily="2" charset="77"/>
                <a:ea typeface="Jost" pitchFamily="2" charset="77"/>
                <a:cs typeface="Arial" panose="020B0604020202020204" pitchFamily="34" charset="0"/>
              </a:defRPr>
            </a:lvl1pPr>
          </a:lstStyle>
          <a:p>
            <a:pPr lvl="0"/>
            <a:endParaRPr lang="de-DE" dirty="0"/>
          </a:p>
        </p:txBody>
      </p:sp>
      <p:sp>
        <p:nvSpPr>
          <p:cNvPr id="2" name="Textplatzhalter 4">
            <a:extLst>
              <a:ext uri="{FF2B5EF4-FFF2-40B4-BE49-F238E27FC236}">
                <a16:creationId xmlns:a16="http://schemas.microsoft.com/office/drawing/2014/main" id="{874C0B50-D43D-6010-C050-5052826163EC}"/>
              </a:ext>
            </a:extLst>
          </p:cNvPr>
          <p:cNvSpPr>
            <a:spLocks noGrp="1"/>
          </p:cNvSpPr>
          <p:nvPr>
            <p:ph type="body" sz="quarter" idx="16"/>
          </p:nvPr>
        </p:nvSpPr>
        <p:spPr>
          <a:xfrm>
            <a:off x="720284" y="2161743"/>
            <a:ext cx="5607364" cy="3461818"/>
          </a:xfrm>
          <a:prstGeom prst="rect">
            <a:avLst/>
          </a:prstGeom>
        </p:spPr>
        <p:txBody>
          <a:bodyPr/>
          <a:lstStyle>
            <a:lvl1pPr>
              <a:buSzPct val="75000"/>
              <a:buFontTx/>
              <a:buBlip>
                <a:blip r:embed="rId2"/>
              </a:buBlip>
              <a:defRPr sz="1700" b="0" i="0">
                <a:solidFill>
                  <a:schemeClr val="bg1"/>
                </a:solidFill>
                <a:latin typeface="Jost Light" pitchFamily="2" charset="77"/>
                <a:ea typeface="Jost Light" pitchFamily="2" charset="77"/>
              </a:defRPr>
            </a:lvl1pPr>
            <a:lvl2pPr>
              <a:buSzPct val="75000"/>
              <a:buFontTx/>
              <a:buBlip>
                <a:blip r:embed="rId2"/>
              </a:buBlip>
              <a:defRPr sz="1700" b="0" i="0">
                <a:solidFill>
                  <a:schemeClr val="bg1"/>
                </a:solidFill>
                <a:latin typeface="Jost Light" pitchFamily="2" charset="77"/>
                <a:ea typeface="Jost Light" pitchFamily="2" charset="77"/>
              </a:defRPr>
            </a:lvl2pPr>
            <a:lvl3pPr>
              <a:buSzPct val="75000"/>
              <a:buFontTx/>
              <a:buBlip>
                <a:blip r:embed="rId2"/>
              </a:buBlip>
              <a:defRPr sz="1700" b="0" i="0">
                <a:solidFill>
                  <a:schemeClr val="bg1"/>
                </a:solidFill>
                <a:latin typeface="Jost Light" pitchFamily="2" charset="77"/>
                <a:ea typeface="Jost Light" pitchFamily="2" charset="77"/>
              </a:defRPr>
            </a:lvl3pPr>
            <a:lvl4pPr>
              <a:buSzPct val="75000"/>
              <a:buFontTx/>
              <a:buBlip>
                <a:blip r:embed="rId2"/>
              </a:buBlip>
              <a:defRPr sz="1700" b="0" i="0">
                <a:solidFill>
                  <a:schemeClr val="bg1"/>
                </a:solidFill>
                <a:latin typeface="Jost Light" pitchFamily="2" charset="77"/>
                <a:ea typeface="Jost Light" pitchFamily="2" charset="77"/>
              </a:defRPr>
            </a:lvl4pPr>
            <a:lvl5pPr>
              <a:buSzPct val="75000"/>
              <a:buFontTx/>
              <a:buBlip>
                <a:blip r:embed="rId2"/>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  </a:t>
            </a:r>
          </a:p>
          <a:p>
            <a:pPr lvl="4"/>
            <a:r>
              <a:rPr lang="de-DE" dirty="0"/>
              <a:t>Fünfte Ebene</a:t>
            </a:r>
          </a:p>
        </p:txBody>
      </p:sp>
    </p:spTree>
    <p:extLst>
      <p:ext uri="{BB962C8B-B14F-4D97-AF65-F5344CB8AC3E}">
        <p14:creationId xmlns:p14="http://schemas.microsoft.com/office/powerpoint/2010/main" val="279168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Title">
    <p:spTree>
      <p:nvGrpSpPr>
        <p:cNvPr id="1" name=""/>
        <p:cNvGrpSpPr/>
        <p:nvPr/>
      </p:nvGrpSpPr>
      <p:grpSpPr>
        <a:xfrm>
          <a:off x="0" y="0"/>
          <a:ext cx="0" cy="0"/>
          <a:chOff x="0" y="0"/>
          <a:chExt cx="0" cy="0"/>
        </a:xfrm>
      </p:grpSpPr>
      <p:pic>
        <p:nvPicPr>
          <p:cNvPr id="32" name="Grafik 31" descr="Ein Bild, das Verschwommen, Grün enthält.&#10;&#10;KI-generierte Inhalte können fehlerhaft sein.">
            <a:extLst>
              <a:ext uri="{FF2B5EF4-FFF2-40B4-BE49-F238E27FC236}">
                <a16:creationId xmlns:a16="http://schemas.microsoft.com/office/drawing/2014/main" id="{8DFAA043-7F1A-0AB6-A03B-8F8E210E92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3" name="Grafik 32" descr="Ein Bild, das Grafiken, Grafikdesign, Grün, Schrift enthält.&#10;&#10;KI-generierte Inhalte können fehlerhaft sein.">
            <a:extLst>
              <a:ext uri="{FF2B5EF4-FFF2-40B4-BE49-F238E27FC236}">
                <a16:creationId xmlns:a16="http://schemas.microsoft.com/office/drawing/2014/main" id="{0D16DBD1-BD01-0ED9-DDE8-259A613D34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34" name="Titel 1">
            <a:extLst>
              <a:ext uri="{FF2B5EF4-FFF2-40B4-BE49-F238E27FC236}">
                <a16:creationId xmlns:a16="http://schemas.microsoft.com/office/drawing/2014/main" id="{58FBA760-856A-F945-EF25-E6F7E7DBD4B9}"/>
              </a:ext>
            </a:extLst>
          </p:cNvPr>
          <p:cNvSpPr>
            <a:spLocks noGrp="1"/>
          </p:cNvSpPr>
          <p:nvPr>
            <p:ph type="ctrTitle"/>
          </p:nvPr>
        </p:nvSpPr>
        <p:spPr>
          <a:xfrm>
            <a:off x="640511" y="3754857"/>
            <a:ext cx="7535925" cy="2387600"/>
          </a:xfrm>
          <a:prstGeom prst="rect">
            <a:avLst/>
          </a:prstGeom>
        </p:spPr>
        <p:txBody>
          <a:bodyPr>
            <a:noAutofit/>
          </a:bodyPr>
          <a:lstStyle>
            <a:lvl1pPr>
              <a:defRPr sz="8800" b="0" i="0">
                <a:latin typeface="Jost" pitchFamily="2" charset="77"/>
                <a:ea typeface="Jost" pitchFamily="2" charset="77"/>
              </a:defRPr>
            </a:lvl1pPr>
          </a:lstStyle>
          <a:p>
            <a:pPr algn="l"/>
            <a:r>
              <a:rPr lang="de-DE" sz="8800" dirty="0">
                <a:solidFill>
                  <a:schemeClr val="bg1"/>
                </a:solidFill>
                <a:latin typeface="Jost" pitchFamily="2" charset="77"/>
                <a:ea typeface="Jost" pitchFamily="2" charset="77"/>
              </a:rPr>
              <a:t>Clarity </a:t>
            </a:r>
            <a:r>
              <a:rPr lang="de-DE" sz="8800" dirty="0" err="1">
                <a:solidFill>
                  <a:schemeClr val="bg1"/>
                </a:solidFill>
                <a:latin typeface="Jost" pitchFamily="2" charset="77"/>
                <a:ea typeface="Jost" pitchFamily="2" charset="77"/>
              </a:rPr>
              <a:t>Creates</a:t>
            </a:r>
            <a:r>
              <a:rPr lang="de-DE" sz="8800" dirty="0">
                <a:solidFill>
                  <a:schemeClr val="bg1"/>
                </a:solidFill>
                <a:latin typeface="Jost" pitchFamily="2" charset="77"/>
                <a:ea typeface="Jost" pitchFamily="2" charset="77"/>
              </a:rPr>
              <a:t> </a:t>
            </a:r>
            <a:r>
              <a:rPr lang="de-DE" sz="8800" dirty="0">
                <a:solidFill>
                  <a:srgbClr val="289B41"/>
                </a:solidFill>
                <a:latin typeface="Jost" pitchFamily="2" charset="77"/>
                <a:ea typeface="Jost" pitchFamily="2" charset="77"/>
              </a:rPr>
              <a:t>Advantage.</a:t>
            </a:r>
            <a:endParaRPr lang="de-AT" sz="8800" dirty="0">
              <a:solidFill>
                <a:srgbClr val="289B41"/>
              </a:solidFill>
              <a:latin typeface="Jost" pitchFamily="2" charset="77"/>
              <a:ea typeface="Jost" pitchFamily="2" charset="77"/>
            </a:endParaRPr>
          </a:p>
        </p:txBody>
      </p:sp>
      <p:sp>
        <p:nvSpPr>
          <p:cNvPr id="37" name="Textplatzhalter 29">
            <a:extLst>
              <a:ext uri="{FF2B5EF4-FFF2-40B4-BE49-F238E27FC236}">
                <a16:creationId xmlns:a16="http://schemas.microsoft.com/office/drawing/2014/main" id="{AC7DE372-0B28-7272-F1FC-91BC489A74D1}"/>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Tree>
    <p:extLst>
      <p:ext uri="{BB962C8B-B14F-4D97-AF65-F5344CB8AC3E}">
        <p14:creationId xmlns:p14="http://schemas.microsoft.com/office/powerpoint/2010/main" val="124829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erson">
    <p:spTree>
      <p:nvGrpSpPr>
        <p:cNvPr id="1" name=""/>
        <p:cNvGrpSpPr/>
        <p:nvPr/>
      </p:nvGrpSpPr>
      <p:grpSpPr>
        <a:xfrm>
          <a:off x="0" y="0"/>
          <a:ext cx="0" cy="0"/>
          <a:chOff x="0" y="0"/>
          <a:chExt cx="0" cy="0"/>
        </a:xfrm>
      </p:grpSpPr>
      <p:pic>
        <p:nvPicPr>
          <p:cNvPr id="8" name="Grafik 7" descr="Ein Bild, das Menschliches Gesicht, Person, Kleidung, Porträt enthält.&#10;&#10;KI-generierte Inhalte können fehlerhaft sein.">
            <a:extLst>
              <a:ext uri="{FF2B5EF4-FFF2-40B4-BE49-F238E27FC236}">
                <a16:creationId xmlns:a16="http://schemas.microsoft.com/office/drawing/2014/main" id="{327882D3-65C8-1CBF-536C-A563B514B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6233" y="-2"/>
            <a:ext cx="5180329" cy="6877333"/>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16" name="Bildplatzhalter 15">
            <a:extLst>
              <a:ext uri="{FF2B5EF4-FFF2-40B4-BE49-F238E27FC236}">
                <a16:creationId xmlns:a16="http://schemas.microsoft.com/office/drawing/2014/main" id="{4DDBF513-C1F4-4A83-0AB3-C809B582A775}"/>
              </a:ext>
            </a:extLst>
          </p:cNvPr>
          <p:cNvSpPr>
            <a:spLocks noGrp="1"/>
          </p:cNvSpPr>
          <p:nvPr>
            <p:ph type="pic" sz="quarter" idx="10"/>
          </p:nvPr>
        </p:nvSpPr>
        <p:spPr>
          <a:xfrm>
            <a:off x="7026275" y="0"/>
            <a:ext cx="5180013" cy="6877050"/>
          </a:xfrm>
          <a:prstGeom prst="rect">
            <a:avLst/>
          </a:prstGeom>
        </p:spPr>
        <p:txBody>
          <a:bodyPr/>
          <a:lstStyle/>
          <a:p>
            <a:endParaRPr lang="de-DE"/>
          </a:p>
        </p:txBody>
      </p:sp>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6" y="1103673"/>
            <a:ext cx="5207000"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Firstname </a:t>
            </a:r>
            <a:r>
              <a:rPr lang="de-DE" dirty="0" err="1"/>
              <a:t>Lastname</a:t>
            </a:r>
            <a:endParaRPr lang="de-DE" dirty="0"/>
          </a:p>
        </p:txBody>
      </p:sp>
      <p:sp>
        <p:nvSpPr>
          <p:cNvPr id="28" name="Textplatzhalter 27">
            <a:extLst>
              <a:ext uri="{FF2B5EF4-FFF2-40B4-BE49-F238E27FC236}">
                <a16:creationId xmlns:a16="http://schemas.microsoft.com/office/drawing/2014/main" id="{5984EA38-599B-0B4B-0678-8CC0886301EC}"/>
              </a:ext>
            </a:extLst>
          </p:cNvPr>
          <p:cNvSpPr>
            <a:spLocks noGrp="1"/>
          </p:cNvSpPr>
          <p:nvPr>
            <p:ph type="body" sz="quarter" idx="12" hasCustomPrompt="1"/>
          </p:nvPr>
        </p:nvSpPr>
        <p:spPr>
          <a:xfrm>
            <a:off x="698500" y="1609452"/>
            <a:ext cx="5207000" cy="784225"/>
          </a:xfrm>
          <a:prstGeom prst="rect">
            <a:avLst/>
          </a:prstGeom>
        </p:spPr>
        <p:txBody>
          <a:bodyPr/>
          <a:lstStyle>
            <a:lvl1pPr marL="0" indent="0">
              <a:buNone/>
              <a:defRPr sz="2500" b="0" i="0">
                <a:solidFill>
                  <a:schemeClr val="bg1"/>
                </a:solidFill>
                <a:latin typeface="Jost" pitchFamily="2" charset="77"/>
                <a:ea typeface="Jost" pitchFamily="2" charset="77"/>
              </a:defRPr>
            </a:lvl1pPr>
            <a:lvl2pPr marL="457200" indent="0">
              <a:buFont typeface="Arial" panose="020B0604020202020204" pitchFamily="34" charset="0"/>
              <a:buNone/>
              <a:defRPr sz="2500" b="0" i="0">
                <a:solidFill>
                  <a:schemeClr val="bg1"/>
                </a:solidFill>
                <a:latin typeface="Jost" pitchFamily="2" charset="77"/>
                <a:ea typeface="Jost" pitchFamily="2" charset="77"/>
              </a:defRPr>
            </a:lvl2pPr>
            <a:lvl3pPr>
              <a:defRPr sz="2500" b="0" i="0">
                <a:solidFill>
                  <a:schemeClr val="bg1"/>
                </a:solidFill>
                <a:latin typeface="Jost" pitchFamily="2" charset="77"/>
                <a:ea typeface="Jost" pitchFamily="2" charset="77"/>
              </a:defRPr>
            </a:lvl3pPr>
            <a:lvl4pPr>
              <a:defRPr sz="2500" b="0" i="0">
                <a:solidFill>
                  <a:schemeClr val="bg1"/>
                </a:solidFill>
                <a:latin typeface="Jost" pitchFamily="2" charset="77"/>
                <a:ea typeface="Jost" pitchFamily="2" charset="77"/>
              </a:defRPr>
            </a:lvl4pPr>
            <a:lvl5pPr>
              <a:defRPr sz="2500" b="0" i="0">
                <a:solidFill>
                  <a:schemeClr val="bg1"/>
                </a:solidFill>
                <a:latin typeface="Jost" pitchFamily="2" charset="77"/>
                <a:ea typeface="Jost" pitchFamily="2" charset="77"/>
              </a:defRPr>
            </a:lvl5pPr>
          </a:lstStyle>
          <a:p>
            <a:pPr lvl="0"/>
            <a:r>
              <a:rPr lang="de-DE" dirty="0"/>
              <a:t>Titel First</a:t>
            </a:r>
            <a:br>
              <a:rPr lang="de-DE" dirty="0"/>
            </a:br>
            <a:r>
              <a:rPr lang="de-DE" dirty="0"/>
              <a:t>Titel Second</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2" name="Inhaltsplatzhalter 23">
            <a:extLst>
              <a:ext uri="{FF2B5EF4-FFF2-40B4-BE49-F238E27FC236}">
                <a16:creationId xmlns:a16="http://schemas.microsoft.com/office/drawing/2014/main" id="{2A46D932-05D7-9938-2B96-9B3C9E3AF26D}"/>
              </a:ext>
            </a:extLst>
          </p:cNvPr>
          <p:cNvSpPr>
            <a:spLocks noGrp="1"/>
          </p:cNvSpPr>
          <p:nvPr>
            <p:ph sz="quarter" idx="11"/>
          </p:nvPr>
        </p:nvSpPr>
        <p:spPr>
          <a:xfrm>
            <a:off x="698500" y="2476183"/>
            <a:ext cx="5207000" cy="2641600"/>
          </a:xfrm>
          <a:prstGeom prst="rect">
            <a:avLst/>
          </a:prstGeom>
        </p:spPr>
        <p:txBody>
          <a:bodyPr/>
          <a:lstStyle>
            <a:lvl1pPr marL="134938" indent="-130175">
              <a:buSzPct val="75000"/>
              <a:buFontTx/>
              <a:buBlip>
                <a:blip r:embed="rId4"/>
              </a:buBlip>
              <a:tabLst/>
              <a:defRPr sz="1200" b="0" i="0">
                <a:solidFill>
                  <a:schemeClr val="bg1"/>
                </a:solidFill>
                <a:latin typeface="Jost Light" pitchFamily="2" charset="77"/>
                <a:ea typeface="Jost Light" pitchFamily="2" charset="77"/>
              </a:defRPr>
            </a:lvl1pPr>
            <a:lvl2pPr marL="536575" indent="-128588">
              <a:buSzPct val="75000"/>
              <a:buFontTx/>
              <a:buBlip>
                <a:blip r:embed="rId4"/>
              </a:buBlip>
              <a:tabLst/>
              <a:defRPr sz="1200" b="0" i="0">
                <a:solidFill>
                  <a:schemeClr val="bg1"/>
                </a:solidFill>
                <a:latin typeface="Jost Light" pitchFamily="2" charset="77"/>
                <a:ea typeface="Jost Light" pitchFamily="2" charset="77"/>
              </a:defRPr>
            </a:lvl2pPr>
            <a:lvl3pPr marL="914400" indent="-158750">
              <a:buSzPct val="75000"/>
              <a:buFontTx/>
              <a:buBlip>
                <a:blip r:embed="rId4"/>
              </a:buBlip>
              <a:tabLst/>
              <a:defRPr sz="1200" b="0" i="0">
                <a:solidFill>
                  <a:schemeClr val="bg1"/>
                </a:solidFill>
                <a:latin typeface="Jost Light" pitchFamily="2" charset="77"/>
                <a:ea typeface="Jost Light" pitchFamily="2" charset="77"/>
              </a:defRPr>
            </a:lvl3pPr>
            <a:lvl4pPr marL="1244600" indent="-130175">
              <a:buSzPct val="75000"/>
              <a:buFontTx/>
              <a:buBlip>
                <a:blip r:embed="rId4"/>
              </a:buBlip>
              <a:tabLst/>
              <a:defRPr sz="1200" b="0" i="0">
                <a:solidFill>
                  <a:schemeClr val="bg1"/>
                </a:solidFill>
                <a:latin typeface="Jost Light" pitchFamily="2" charset="77"/>
                <a:ea typeface="Jost Light" pitchFamily="2" charset="77"/>
              </a:defRPr>
            </a:lvl4pPr>
            <a:lvl5pPr marL="1692275" indent="-184150">
              <a:buSzPct val="75000"/>
              <a:buFontTx/>
              <a:buBlip>
                <a:blip r:embed="rId4"/>
              </a:buBlip>
              <a:tabLst>
                <a:tab pos="1731963" algn="l"/>
              </a:tabLst>
              <a:defRPr sz="1200" b="0" i="0">
                <a:solidFill>
                  <a:schemeClr val="bg1"/>
                </a:solidFill>
                <a:latin typeface="Jost Light" pitchFamily="2" charset="77"/>
                <a:ea typeface="Jost Light" pitchFamily="2" charset="77"/>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00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erson">
    <p:spTree>
      <p:nvGrpSpPr>
        <p:cNvPr id="1" name=""/>
        <p:cNvGrpSpPr/>
        <p:nvPr/>
      </p:nvGrpSpPr>
      <p:grpSpPr>
        <a:xfrm>
          <a:off x="0" y="0"/>
          <a:ext cx="0" cy="0"/>
          <a:chOff x="0" y="0"/>
          <a:chExt cx="0" cy="0"/>
        </a:xfrm>
      </p:grpSpPr>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500" y="1253646"/>
            <a:ext cx="4478299"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err="1"/>
              <a:t>Our</a:t>
            </a:r>
            <a:r>
              <a:rPr lang="de-DE" dirty="0"/>
              <a:t> Key </a:t>
            </a:r>
            <a:r>
              <a:rPr lang="de-DE" dirty="0" err="1"/>
              <a:t>Experts</a:t>
            </a:r>
            <a:endParaRPr lang="de-DE" dirty="0"/>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14" name="Bildplatzhalter 13">
            <a:extLst>
              <a:ext uri="{FF2B5EF4-FFF2-40B4-BE49-F238E27FC236}">
                <a16:creationId xmlns:a16="http://schemas.microsoft.com/office/drawing/2014/main" id="{2A3539C3-95C9-9C17-3318-FBC38FAB3BE8}"/>
              </a:ext>
            </a:extLst>
          </p:cNvPr>
          <p:cNvSpPr>
            <a:spLocks noGrp="1"/>
          </p:cNvSpPr>
          <p:nvPr>
            <p:ph type="pic" sz="quarter" idx="14"/>
          </p:nvPr>
        </p:nvSpPr>
        <p:spPr>
          <a:xfrm>
            <a:off x="5283200" y="1254125"/>
            <a:ext cx="2687041" cy="3254375"/>
          </a:xfrm>
          <a:prstGeom prst="rect">
            <a:avLst/>
          </a:prstGeom>
        </p:spPr>
        <p:txBody>
          <a:bodyPr/>
          <a:lstStyle/>
          <a:p>
            <a:endParaRPr lang="de-DE" dirty="0"/>
          </a:p>
        </p:txBody>
      </p:sp>
      <p:sp>
        <p:nvSpPr>
          <p:cNvPr id="15" name="Bildplatzhalter 13">
            <a:extLst>
              <a:ext uri="{FF2B5EF4-FFF2-40B4-BE49-F238E27FC236}">
                <a16:creationId xmlns:a16="http://schemas.microsoft.com/office/drawing/2014/main" id="{A5D4349D-842E-C974-6523-DE32448A2818}"/>
              </a:ext>
            </a:extLst>
          </p:cNvPr>
          <p:cNvSpPr>
            <a:spLocks noGrp="1"/>
          </p:cNvSpPr>
          <p:nvPr>
            <p:ph type="pic" sz="quarter" idx="15"/>
          </p:nvPr>
        </p:nvSpPr>
        <p:spPr>
          <a:xfrm>
            <a:off x="8242300" y="1254125"/>
            <a:ext cx="2687041" cy="3254375"/>
          </a:xfrm>
          <a:prstGeom prst="rect">
            <a:avLst/>
          </a:prstGeom>
        </p:spPr>
        <p:txBody>
          <a:bodyPr/>
          <a:lstStyle/>
          <a:p>
            <a:endParaRPr lang="de-DE" dirty="0"/>
          </a:p>
        </p:txBody>
      </p:sp>
      <p:sp>
        <p:nvSpPr>
          <p:cNvPr id="17" name="Inhaltsplatzhalter 23">
            <a:extLst>
              <a:ext uri="{FF2B5EF4-FFF2-40B4-BE49-F238E27FC236}">
                <a16:creationId xmlns:a16="http://schemas.microsoft.com/office/drawing/2014/main" id="{A1A44BCE-B197-0646-B0AD-C535F0C5E90A}"/>
              </a:ext>
            </a:extLst>
          </p:cNvPr>
          <p:cNvSpPr>
            <a:spLocks noGrp="1"/>
          </p:cNvSpPr>
          <p:nvPr>
            <p:ph sz="quarter" idx="16" hasCustomPrompt="1"/>
          </p:nvPr>
        </p:nvSpPr>
        <p:spPr>
          <a:xfrm>
            <a:off x="5283200" y="4616208"/>
            <a:ext cx="2687041" cy="36444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18" name="Inhaltsplatzhalter 23">
            <a:extLst>
              <a:ext uri="{FF2B5EF4-FFF2-40B4-BE49-F238E27FC236}">
                <a16:creationId xmlns:a16="http://schemas.microsoft.com/office/drawing/2014/main" id="{9CEC1823-2FB8-86AB-95BD-BB0DD56BA22B}"/>
              </a:ext>
            </a:extLst>
          </p:cNvPr>
          <p:cNvSpPr>
            <a:spLocks noGrp="1"/>
          </p:cNvSpPr>
          <p:nvPr>
            <p:ph sz="quarter" idx="17" hasCustomPrompt="1"/>
          </p:nvPr>
        </p:nvSpPr>
        <p:spPr>
          <a:xfrm>
            <a:off x="5283200" y="5009908"/>
            <a:ext cx="2687041" cy="593967"/>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19" name="Inhaltsplatzhalter 23">
            <a:extLst>
              <a:ext uri="{FF2B5EF4-FFF2-40B4-BE49-F238E27FC236}">
                <a16:creationId xmlns:a16="http://schemas.microsoft.com/office/drawing/2014/main" id="{D4C662BB-F581-A153-6B71-BD6836EFDEBB}"/>
              </a:ext>
            </a:extLst>
          </p:cNvPr>
          <p:cNvSpPr>
            <a:spLocks noGrp="1"/>
          </p:cNvSpPr>
          <p:nvPr>
            <p:ph sz="quarter" idx="18" hasCustomPrompt="1"/>
          </p:nvPr>
        </p:nvSpPr>
        <p:spPr>
          <a:xfrm>
            <a:off x="8229600" y="4616208"/>
            <a:ext cx="2687041" cy="36444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20" name="Inhaltsplatzhalter 23">
            <a:extLst>
              <a:ext uri="{FF2B5EF4-FFF2-40B4-BE49-F238E27FC236}">
                <a16:creationId xmlns:a16="http://schemas.microsoft.com/office/drawing/2014/main" id="{02A2D8EB-487B-2BE7-D914-FE9C4BDEBADC}"/>
              </a:ext>
            </a:extLst>
          </p:cNvPr>
          <p:cNvSpPr>
            <a:spLocks noGrp="1"/>
          </p:cNvSpPr>
          <p:nvPr>
            <p:ph sz="quarter" idx="19" hasCustomPrompt="1"/>
          </p:nvPr>
        </p:nvSpPr>
        <p:spPr>
          <a:xfrm>
            <a:off x="8229600" y="5009908"/>
            <a:ext cx="2687041" cy="593967"/>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 name="Textplatzhalter 4">
            <a:extLst>
              <a:ext uri="{FF2B5EF4-FFF2-40B4-BE49-F238E27FC236}">
                <a16:creationId xmlns:a16="http://schemas.microsoft.com/office/drawing/2014/main" id="{3CDDAF21-F030-E92F-DC6F-B4E0181905F9}"/>
              </a:ext>
            </a:extLst>
          </p:cNvPr>
          <p:cNvSpPr>
            <a:spLocks noGrp="1"/>
          </p:cNvSpPr>
          <p:nvPr>
            <p:ph type="body" sz="quarter" idx="20"/>
          </p:nvPr>
        </p:nvSpPr>
        <p:spPr>
          <a:xfrm>
            <a:off x="698500" y="1701799"/>
            <a:ext cx="4478299" cy="3902075"/>
          </a:xfrm>
          <a:prstGeom prst="rect">
            <a:avLst/>
          </a:prstGeom>
        </p:spPr>
        <p:txBody>
          <a:bodyPr/>
          <a:lstStyle>
            <a:lvl1pPr>
              <a:buSzPct val="75000"/>
              <a:buFontTx/>
              <a:buBlip>
                <a:blip r:embed="rId2"/>
              </a:buBlip>
              <a:defRPr sz="1700" b="0" i="0">
                <a:solidFill>
                  <a:schemeClr val="bg1"/>
                </a:solidFill>
                <a:latin typeface="Jost Light" pitchFamily="2" charset="77"/>
                <a:ea typeface="Jost Light" pitchFamily="2" charset="77"/>
              </a:defRPr>
            </a:lvl1pPr>
            <a:lvl2pPr>
              <a:buSzPct val="75000"/>
              <a:buFontTx/>
              <a:buBlip>
                <a:blip r:embed="rId2"/>
              </a:buBlip>
              <a:defRPr sz="1700" b="0" i="0">
                <a:solidFill>
                  <a:schemeClr val="bg1"/>
                </a:solidFill>
                <a:latin typeface="Jost Light" pitchFamily="2" charset="77"/>
                <a:ea typeface="Jost Light" pitchFamily="2" charset="77"/>
              </a:defRPr>
            </a:lvl2pPr>
            <a:lvl3pPr>
              <a:buSzPct val="75000"/>
              <a:buFontTx/>
              <a:buBlip>
                <a:blip r:embed="rId2"/>
              </a:buBlip>
              <a:defRPr sz="1700" b="0" i="0">
                <a:solidFill>
                  <a:schemeClr val="bg1"/>
                </a:solidFill>
                <a:latin typeface="Jost Light" pitchFamily="2" charset="77"/>
                <a:ea typeface="Jost Light" pitchFamily="2" charset="77"/>
              </a:defRPr>
            </a:lvl3pPr>
            <a:lvl4pPr>
              <a:buSzPct val="75000"/>
              <a:buFontTx/>
              <a:buBlip>
                <a:blip r:embed="rId2"/>
              </a:buBlip>
              <a:defRPr sz="1700" b="0" i="0">
                <a:solidFill>
                  <a:schemeClr val="bg1"/>
                </a:solidFill>
                <a:latin typeface="Jost Light" pitchFamily="2" charset="77"/>
                <a:ea typeface="Jost Light" pitchFamily="2" charset="77"/>
              </a:defRPr>
            </a:lvl4pPr>
            <a:lvl5pPr>
              <a:buSzPct val="75000"/>
              <a:buFontTx/>
              <a:buBlip>
                <a:blip r:embed="rId2"/>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4"/>
            <a:endParaRPr lang="de-DE" dirty="0"/>
          </a:p>
        </p:txBody>
      </p:sp>
    </p:spTree>
    <p:extLst>
      <p:ext uri="{BB962C8B-B14F-4D97-AF65-F5344CB8AC3E}">
        <p14:creationId xmlns:p14="http://schemas.microsoft.com/office/powerpoint/2010/main" val="786165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Person">
    <p:spTree>
      <p:nvGrpSpPr>
        <p:cNvPr id="1" name=""/>
        <p:cNvGrpSpPr/>
        <p:nvPr/>
      </p:nvGrpSpPr>
      <p:grpSpPr>
        <a:xfrm>
          <a:off x="0" y="0"/>
          <a:ext cx="0" cy="0"/>
          <a:chOff x="0" y="0"/>
          <a:chExt cx="0" cy="0"/>
        </a:xfrm>
      </p:grpSpPr>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501" y="1253646"/>
            <a:ext cx="2032000" cy="803754"/>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err="1"/>
              <a:t>Our</a:t>
            </a:r>
            <a:r>
              <a:rPr lang="de-DE" dirty="0"/>
              <a:t> Key </a:t>
            </a:r>
            <a:r>
              <a:rPr lang="de-DE" dirty="0" err="1"/>
              <a:t>Experts</a:t>
            </a:r>
            <a:endParaRPr lang="de-DE" dirty="0"/>
          </a:p>
        </p:txBody>
      </p:sp>
      <p:sp>
        <p:nvSpPr>
          <p:cNvPr id="24" name="Inhaltsplatzhalter 23">
            <a:extLst>
              <a:ext uri="{FF2B5EF4-FFF2-40B4-BE49-F238E27FC236}">
                <a16:creationId xmlns:a16="http://schemas.microsoft.com/office/drawing/2014/main" id="{6217D803-FAD6-F73A-87F1-5BE513192012}"/>
              </a:ext>
            </a:extLst>
          </p:cNvPr>
          <p:cNvSpPr>
            <a:spLocks noGrp="1"/>
          </p:cNvSpPr>
          <p:nvPr>
            <p:ph sz="quarter" idx="11" hasCustomPrompt="1"/>
          </p:nvPr>
        </p:nvSpPr>
        <p:spPr>
          <a:xfrm>
            <a:off x="3378201" y="1225513"/>
            <a:ext cx="2717800" cy="803754"/>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in all jurisdictions.</a:t>
            </a:r>
            <a:endParaRPr lang="de-AT" sz="1700" dirty="0">
              <a:solidFill>
                <a:schemeClr val="bg1"/>
              </a:solidFill>
              <a:latin typeface="Jost Light" pitchFamily="2" charset="77"/>
              <a:ea typeface="Jost Light" pitchFamily="2" charset="77"/>
            </a:endParaRP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14" name="Bildplatzhalter 13">
            <a:extLst>
              <a:ext uri="{FF2B5EF4-FFF2-40B4-BE49-F238E27FC236}">
                <a16:creationId xmlns:a16="http://schemas.microsoft.com/office/drawing/2014/main" id="{2A3539C3-95C9-9C17-3318-FBC38FAB3BE8}"/>
              </a:ext>
            </a:extLst>
          </p:cNvPr>
          <p:cNvSpPr>
            <a:spLocks noGrp="1"/>
          </p:cNvSpPr>
          <p:nvPr>
            <p:ph type="pic" sz="quarter" idx="14"/>
          </p:nvPr>
        </p:nvSpPr>
        <p:spPr>
          <a:xfrm>
            <a:off x="698501" y="2476499"/>
            <a:ext cx="2032000" cy="2120901"/>
          </a:xfrm>
          <a:prstGeom prst="rect">
            <a:avLst/>
          </a:prstGeom>
        </p:spPr>
        <p:txBody>
          <a:bodyPr/>
          <a:lstStyle/>
          <a:p>
            <a:endParaRPr lang="de-DE" dirty="0"/>
          </a:p>
        </p:txBody>
      </p:sp>
      <p:sp>
        <p:nvSpPr>
          <p:cNvPr id="17" name="Inhaltsplatzhalter 23">
            <a:extLst>
              <a:ext uri="{FF2B5EF4-FFF2-40B4-BE49-F238E27FC236}">
                <a16:creationId xmlns:a16="http://schemas.microsoft.com/office/drawing/2014/main" id="{A1A44BCE-B197-0646-B0AD-C535F0C5E90A}"/>
              </a:ext>
            </a:extLst>
          </p:cNvPr>
          <p:cNvSpPr>
            <a:spLocks noGrp="1"/>
          </p:cNvSpPr>
          <p:nvPr>
            <p:ph sz="quarter" idx="16" hasCustomPrompt="1"/>
          </p:nvPr>
        </p:nvSpPr>
        <p:spPr>
          <a:xfrm>
            <a:off x="6985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18" name="Inhaltsplatzhalter 23">
            <a:extLst>
              <a:ext uri="{FF2B5EF4-FFF2-40B4-BE49-F238E27FC236}">
                <a16:creationId xmlns:a16="http://schemas.microsoft.com/office/drawing/2014/main" id="{9CEC1823-2FB8-86AB-95BD-BB0DD56BA22B}"/>
              </a:ext>
            </a:extLst>
          </p:cNvPr>
          <p:cNvSpPr>
            <a:spLocks noGrp="1"/>
          </p:cNvSpPr>
          <p:nvPr>
            <p:ph sz="quarter" idx="17" hasCustomPrompt="1"/>
          </p:nvPr>
        </p:nvSpPr>
        <p:spPr>
          <a:xfrm>
            <a:off x="6985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2" name="Inhaltsplatzhalter 23">
            <a:extLst>
              <a:ext uri="{FF2B5EF4-FFF2-40B4-BE49-F238E27FC236}">
                <a16:creationId xmlns:a16="http://schemas.microsoft.com/office/drawing/2014/main" id="{3521F9CD-044C-3D14-592C-ED8F9E3FFBDC}"/>
              </a:ext>
            </a:extLst>
          </p:cNvPr>
          <p:cNvSpPr>
            <a:spLocks noGrp="1"/>
          </p:cNvSpPr>
          <p:nvPr>
            <p:ph sz="quarter" idx="18" hasCustomPrompt="1"/>
          </p:nvPr>
        </p:nvSpPr>
        <p:spPr>
          <a:xfrm>
            <a:off x="6705601" y="1225513"/>
            <a:ext cx="2717800" cy="803754"/>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in all jurisdictions.</a:t>
            </a:r>
            <a:endParaRPr lang="de-AT" sz="1700" dirty="0">
              <a:solidFill>
                <a:schemeClr val="bg1"/>
              </a:solidFill>
              <a:latin typeface="Jost Light" pitchFamily="2" charset="77"/>
              <a:ea typeface="Jost Light" pitchFamily="2" charset="77"/>
            </a:endParaRPr>
          </a:p>
        </p:txBody>
      </p:sp>
      <p:sp>
        <p:nvSpPr>
          <p:cNvPr id="23" name="Bildplatzhalter 13">
            <a:extLst>
              <a:ext uri="{FF2B5EF4-FFF2-40B4-BE49-F238E27FC236}">
                <a16:creationId xmlns:a16="http://schemas.microsoft.com/office/drawing/2014/main" id="{DA08CC6B-FFB5-9B42-4E68-87486FACF981}"/>
              </a:ext>
            </a:extLst>
          </p:cNvPr>
          <p:cNvSpPr>
            <a:spLocks noGrp="1"/>
          </p:cNvSpPr>
          <p:nvPr>
            <p:ph type="pic" sz="quarter" idx="19"/>
          </p:nvPr>
        </p:nvSpPr>
        <p:spPr>
          <a:xfrm>
            <a:off x="2908301" y="2476499"/>
            <a:ext cx="2032000" cy="2120901"/>
          </a:xfrm>
          <a:prstGeom prst="rect">
            <a:avLst/>
          </a:prstGeom>
        </p:spPr>
        <p:txBody>
          <a:bodyPr/>
          <a:lstStyle/>
          <a:p>
            <a:endParaRPr lang="de-DE" dirty="0"/>
          </a:p>
        </p:txBody>
      </p:sp>
      <p:sp>
        <p:nvSpPr>
          <p:cNvPr id="25" name="Inhaltsplatzhalter 23">
            <a:extLst>
              <a:ext uri="{FF2B5EF4-FFF2-40B4-BE49-F238E27FC236}">
                <a16:creationId xmlns:a16="http://schemas.microsoft.com/office/drawing/2014/main" id="{21CCE661-B28C-43FD-6631-A5B32505B0E2}"/>
              </a:ext>
            </a:extLst>
          </p:cNvPr>
          <p:cNvSpPr>
            <a:spLocks noGrp="1"/>
          </p:cNvSpPr>
          <p:nvPr>
            <p:ph sz="quarter" idx="20" hasCustomPrompt="1"/>
          </p:nvPr>
        </p:nvSpPr>
        <p:spPr>
          <a:xfrm>
            <a:off x="29083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26" name="Inhaltsplatzhalter 23">
            <a:extLst>
              <a:ext uri="{FF2B5EF4-FFF2-40B4-BE49-F238E27FC236}">
                <a16:creationId xmlns:a16="http://schemas.microsoft.com/office/drawing/2014/main" id="{42D424A6-E25F-0CE0-89DC-6B1C3A797B9D}"/>
              </a:ext>
            </a:extLst>
          </p:cNvPr>
          <p:cNvSpPr>
            <a:spLocks noGrp="1"/>
          </p:cNvSpPr>
          <p:nvPr>
            <p:ph sz="quarter" idx="21" hasCustomPrompt="1"/>
          </p:nvPr>
        </p:nvSpPr>
        <p:spPr>
          <a:xfrm>
            <a:off x="29083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7" name="Bildplatzhalter 13">
            <a:extLst>
              <a:ext uri="{FF2B5EF4-FFF2-40B4-BE49-F238E27FC236}">
                <a16:creationId xmlns:a16="http://schemas.microsoft.com/office/drawing/2014/main" id="{DF19D9AD-B846-E0B4-BFA2-5A45594C358E}"/>
              </a:ext>
            </a:extLst>
          </p:cNvPr>
          <p:cNvSpPr>
            <a:spLocks noGrp="1"/>
          </p:cNvSpPr>
          <p:nvPr>
            <p:ph type="pic" sz="quarter" idx="22"/>
          </p:nvPr>
        </p:nvSpPr>
        <p:spPr>
          <a:xfrm>
            <a:off x="5105401" y="2476499"/>
            <a:ext cx="2032000" cy="2120901"/>
          </a:xfrm>
          <a:prstGeom prst="rect">
            <a:avLst/>
          </a:prstGeom>
        </p:spPr>
        <p:txBody>
          <a:bodyPr/>
          <a:lstStyle/>
          <a:p>
            <a:endParaRPr lang="de-DE" dirty="0"/>
          </a:p>
        </p:txBody>
      </p:sp>
      <p:sp>
        <p:nvSpPr>
          <p:cNvPr id="29" name="Inhaltsplatzhalter 23">
            <a:extLst>
              <a:ext uri="{FF2B5EF4-FFF2-40B4-BE49-F238E27FC236}">
                <a16:creationId xmlns:a16="http://schemas.microsoft.com/office/drawing/2014/main" id="{CBC18961-EDE5-48E7-FC96-69F8B091436D}"/>
              </a:ext>
            </a:extLst>
          </p:cNvPr>
          <p:cNvSpPr>
            <a:spLocks noGrp="1"/>
          </p:cNvSpPr>
          <p:nvPr>
            <p:ph sz="quarter" idx="23" hasCustomPrompt="1"/>
          </p:nvPr>
        </p:nvSpPr>
        <p:spPr>
          <a:xfrm>
            <a:off x="51054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1" name="Inhaltsplatzhalter 23">
            <a:extLst>
              <a:ext uri="{FF2B5EF4-FFF2-40B4-BE49-F238E27FC236}">
                <a16:creationId xmlns:a16="http://schemas.microsoft.com/office/drawing/2014/main" id="{FF5947B7-B1BD-8AF0-0C42-7653ED6E9062}"/>
              </a:ext>
            </a:extLst>
          </p:cNvPr>
          <p:cNvSpPr>
            <a:spLocks noGrp="1"/>
          </p:cNvSpPr>
          <p:nvPr>
            <p:ph sz="quarter" idx="24" hasCustomPrompt="1"/>
          </p:nvPr>
        </p:nvSpPr>
        <p:spPr>
          <a:xfrm>
            <a:off x="51054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32" name="Bildplatzhalter 13">
            <a:extLst>
              <a:ext uri="{FF2B5EF4-FFF2-40B4-BE49-F238E27FC236}">
                <a16:creationId xmlns:a16="http://schemas.microsoft.com/office/drawing/2014/main" id="{F8BD99B8-A7D8-4062-E139-092AA479C59F}"/>
              </a:ext>
            </a:extLst>
          </p:cNvPr>
          <p:cNvSpPr>
            <a:spLocks noGrp="1"/>
          </p:cNvSpPr>
          <p:nvPr>
            <p:ph type="pic" sz="quarter" idx="25"/>
          </p:nvPr>
        </p:nvSpPr>
        <p:spPr>
          <a:xfrm>
            <a:off x="7315201" y="2476499"/>
            <a:ext cx="2032000" cy="2120901"/>
          </a:xfrm>
          <a:prstGeom prst="rect">
            <a:avLst/>
          </a:prstGeom>
        </p:spPr>
        <p:txBody>
          <a:bodyPr/>
          <a:lstStyle/>
          <a:p>
            <a:endParaRPr lang="de-DE" dirty="0"/>
          </a:p>
        </p:txBody>
      </p:sp>
      <p:sp>
        <p:nvSpPr>
          <p:cNvPr id="33" name="Inhaltsplatzhalter 23">
            <a:extLst>
              <a:ext uri="{FF2B5EF4-FFF2-40B4-BE49-F238E27FC236}">
                <a16:creationId xmlns:a16="http://schemas.microsoft.com/office/drawing/2014/main" id="{6901686C-4301-7F8B-B5B6-37D0E8BE98C4}"/>
              </a:ext>
            </a:extLst>
          </p:cNvPr>
          <p:cNvSpPr>
            <a:spLocks noGrp="1"/>
          </p:cNvSpPr>
          <p:nvPr>
            <p:ph sz="quarter" idx="26" hasCustomPrompt="1"/>
          </p:nvPr>
        </p:nvSpPr>
        <p:spPr>
          <a:xfrm>
            <a:off x="73152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4" name="Inhaltsplatzhalter 23">
            <a:extLst>
              <a:ext uri="{FF2B5EF4-FFF2-40B4-BE49-F238E27FC236}">
                <a16:creationId xmlns:a16="http://schemas.microsoft.com/office/drawing/2014/main" id="{48CBC138-AA7A-F11B-B37E-CBC46F5BC840}"/>
              </a:ext>
            </a:extLst>
          </p:cNvPr>
          <p:cNvSpPr>
            <a:spLocks noGrp="1"/>
          </p:cNvSpPr>
          <p:nvPr>
            <p:ph sz="quarter" idx="27" hasCustomPrompt="1"/>
          </p:nvPr>
        </p:nvSpPr>
        <p:spPr>
          <a:xfrm>
            <a:off x="73152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35" name="Bildplatzhalter 13">
            <a:extLst>
              <a:ext uri="{FF2B5EF4-FFF2-40B4-BE49-F238E27FC236}">
                <a16:creationId xmlns:a16="http://schemas.microsoft.com/office/drawing/2014/main" id="{D3E201DF-E5CB-6812-EA1B-1DBE6DB6126E}"/>
              </a:ext>
            </a:extLst>
          </p:cNvPr>
          <p:cNvSpPr>
            <a:spLocks noGrp="1"/>
          </p:cNvSpPr>
          <p:nvPr>
            <p:ph type="pic" sz="quarter" idx="28"/>
          </p:nvPr>
        </p:nvSpPr>
        <p:spPr>
          <a:xfrm>
            <a:off x="9512301" y="2476499"/>
            <a:ext cx="2032000" cy="2120901"/>
          </a:xfrm>
          <a:prstGeom prst="rect">
            <a:avLst/>
          </a:prstGeom>
        </p:spPr>
        <p:txBody>
          <a:bodyPr/>
          <a:lstStyle/>
          <a:p>
            <a:endParaRPr lang="de-DE" dirty="0"/>
          </a:p>
        </p:txBody>
      </p:sp>
      <p:sp>
        <p:nvSpPr>
          <p:cNvPr id="36" name="Inhaltsplatzhalter 23">
            <a:extLst>
              <a:ext uri="{FF2B5EF4-FFF2-40B4-BE49-F238E27FC236}">
                <a16:creationId xmlns:a16="http://schemas.microsoft.com/office/drawing/2014/main" id="{D6032198-E3B1-B6D1-E67F-AFE3E33E6A23}"/>
              </a:ext>
            </a:extLst>
          </p:cNvPr>
          <p:cNvSpPr>
            <a:spLocks noGrp="1"/>
          </p:cNvSpPr>
          <p:nvPr>
            <p:ph sz="quarter" idx="29" hasCustomPrompt="1"/>
          </p:nvPr>
        </p:nvSpPr>
        <p:spPr>
          <a:xfrm>
            <a:off x="95123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7" name="Inhaltsplatzhalter 23">
            <a:extLst>
              <a:ext uri="{FF2B5EF4-FFF2-40B4-BE49-F238E27FC236}">
                <a16:creationId xmlns:a16="http://schemas.microsoft.com/office/drawing/2014/main" id="{41255913-4233-27F0-4FCE-BB69AD1DA63C}"/>
              </a:ext>
            </a:extLst>
          </p:cNvPr>
          <p:cNvSpPr>
            <a:spLocks noGrp="1"/>
          </p:cNvSpPr>
          <p:nvPr>
            <p:ph sz="quarter" idx="30" hasCustomPrompt="1"/>
          </p:nvPr>
        </p:nvSpPr>
        <p:spPr>
          <a:xfrm>
            <a:off x="95123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Tree>
    <p:extLst>
      <p:ext uri="{BB962C8B-B14F-4D97-AF65-F5344CB8AC3E}">
        <p14:creationId xmlns:p14="http://schemas.microsoft.com/office/powerpoint/2010/main" val="389826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9360173"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Headline</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2" name="Textplatzhalter 4">
            <a:extLst>
              <a:ext uri="{FF2B5EF4-FFF2-40B4-BE49-F238E27FC236}">
                <a16:creationId xmlns:a16="http://schemas.microsoft.com/office/drawing/2014/main" id="{32E7BCE7-F6D1-479A-F77C-ACCF4D085C7C}"/>
              </a:ext>
            </a:extLst>
          </p:cNvPr>
          <p:cNvSpPr>
            <a:spLocks noGrp="1"/>
          </p:cNvSpPr>
          <p:nvPr>
            <p:ph type="body" sz="quarter" idx="14"/>
          </p:nvPr>
        </p:nvSpPr>
        <p:spPr>
          <a:xfrm>
            <a:off x="698500" y="1701800"/>
            <a:ext cx="9359900"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614266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9360173"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Headline</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3" name="Textplatzhalter 4">
            <a:extLst>
              <a:ext uri="{FF2B5EF4-FFF2-40B4-BE49-F238E27FC236}">
                <a16:creationId xmlns:a16="http://schemas.microsoft.com/office/drawing/2014/main" id="{CD8164A9-873F-6452-1A27-6576F33CCD75}"/>
              </a:ext>
            </a:extLst>
          </p:cNvPr>
          <p:cNvSpPr>
            <a:spLocks noGrp="1"/>
          </p:cNvSpPr>
          <p:nvPr>
            <p:ph type="body" sz="quarter" idx="15"/>
          </p:nvPr>
        </p:nvSpPr>
        <p:spPr>
          <a:xfrm>
            <a:off x="5460375" y="1701800"/>
            <a:ext cx="4583034"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4">
            <a:extLst>
              <a:ext uri="{FF2B5EF4-FFF2-40B4-BE49-F238E27FC236}">
                <a16:creationId xmlns:a16="http://schemas.microsoft.com/office/drawing/2014/main" id="{AC51A527-BBA6-FE40-61BD-2C77749E4B06}"/>
              </a:ext>
            </a:extLst>
          </p:cNvPr>
          <p:cNvSpPr>
            <a:spLocks noGrp="1"/>
          </p:cNvSpPr>
          <p:nvPr>
            <p:ph type="body" sz="quarter" idx="16"/>
          </p:nvPr>
        </p:nvSpPr>
        <p:spPr>
          <a:xfrm>
            <a:off x="688506" y="1701800"/>
            <a:ext cx="4583034"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2532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cation">
    <p:spTree>
      <p:nvGrpSpPr>
        <p:cNvPr id="1" name=""/>
        <p:cNvGrpSpPr/>
        <p:nvPr/>
      </p:nvGrpSpPr>
      <p:grpSpPr>
        <a:xfrm>
          <a:off x="0" y="0"/>
          <a:ext cx="0" cy="0"/>
          <a:chOff x="0" y="0"/>
          <a:chExt cx="0" cy="0"/>
        </a:xfrm>
      </p:grpSpPr>
      <p:pic>
        <p:nvPicPr>
          <p:cNvPr id="3" name="Grafik 2" descr="Ein Bild, das Verschwommen, Grün enthält.&#10;&#10;KI-generierte Inhalte können fehlerhaft sein.">
            <a:extLst>
              <a:ext uri="{FF2B5EF4-FFF2-40B4-BE49-F238E27FC236}">
                <a16:creationId xmlns:a16="http://schemas.microsoft.com/office/drawing/2014/main" id="{82D289B5-0BF0-E4D9-BB74-942DB108AE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Grafik 3">
            <a:extLst>
              <a:ext uri="{FF2B5EF4-FFF2-40B4-BE49-F238E27FC236}">
                <a16:creationId xmlns:a16="http://schemas.microsoft.com/office/drawing/2014/main" id="{5F20F527-6AD2-DAF1-9912-29C68262FB53}"/>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6335180" y="931873"/>
            <a:ext cx="5135762" cy="483194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1422675" cy="420327"/>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Country</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5" name="Textplatzhalter 4">
            <a:extLst>
              <a:ext uri="{FF2B5EF4-FFF2-40B4-BE49-F238E27FC236}">
                <a16:creationId xmlns:a16="http://schemas.microsoft.com/office/drawing/2014/main" id="{8819A836-658C-8A76-8942-2AEA72050F18}"/>
              </a:ext>
            </a:extLst>
          </p:cNvPr>
          <p:cNvSpPr>
            <a:spLocks noGrp="1"/>
          </p:cNvSpPr>
          <p:nvPr>
            <p:ph type="body" sz="quarter" idx="14" hasCustomPrompt="1"/>
          </p:nvPr>
        </p:nvSpPr>
        <p:spPr>
          <a:xfrm>
            <a:off x="2349500" y="1094187"/>
            <a:ext cx="4508500" cy="1179113"/>
          </a:xfrm>
          <a:prstGeom prst="rect">
            <a:avLst/>
          </a:prstGeom>
        </p:spPr>
        <p:txBody>
          <a:bodyPr/>
          <a:lstStyle>
            <a:lvl1pPr>
              <a:defRPr sz="1700" b="0" i="0">
                <a:solidFill>
                  <a:srgbClr val="289B41"/>
                </a:solidFill>
                <a:latin typeface="Jost Light" pitchFamily="2" charset="77"/>
                <a:ea typeface="Jost Light" pitchFamily="2" charset="77"/>
              </a:defRPr>
            </a:lvl1pPr>
            <a:lvl2pPr>
              <a:defRPr sz="1700" b="0" i="0">
                <a:solidFill>
                  <a:schemeClr val="bg1"/>
                </a:solidFill>
                <a:latin typeface="Jost Light" pitchFamily="2" charset="77"/>
                <a:ea typeface="Jost Light" pitchFamily="2" charset="77"/>
              </a:defRPr>
            </a:lvl2pPr>
            <a:lvl3pPr>
              <a:defRPr sz="1700" b="0" i="0">
                <a:solidFill>
                  <a:schemeClr val="bg1"/>
                </a:solidFill>
                <a:latin typeface="Jost Light" pitchFamily="2" charset="77"/>
                <a:ea typeface="Jost Light" pitchFamily="2" charset="77"/>
              </a:defRPr>
            </a:lvl3pPr>
            <a:lvl4pPr>
              <a:defRPr sz="1700" b="0" i="0">
                <a:solidFill>
                  <a:schemeClr val="bg1"/>
                </a:solidFill>
                <a:latin typeface="Jost Light" pitchFamily="2" charset="77"/>
                <a:ea typeface="Jost Light" pitchFamily="2" charset="77"/>
              </a:defRPr>
            </a:lvl4pPr>
            <a:lvl5pPr>
              <a:defRPr sz="1700" b="0" i="0">
                <a:solidFill>
                  <a:schemeClr val="bg1"/>
                </a:solidFill>
                <a:latin typeface="Jost Light" pitchFamily="2" charset="77"/>
                <a:ea typeface="Jost Light" pitchFamily="2" charset="77"/>
              </a:defRPr>
            </a:lvl5p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a:t>
            </a:r>
            <a:r>
              <a:rPr lang="en-US" sz="1700" dirty="0">
                <a:solidFill>
                  <a:srgbClr val="289B41"/>
                </a:solidFill>
                <a:latin typeface="Jost Light" pitchFamily="2" charset="77"/>
                <a:ea typeface="Jost Light" pitchFamily="2" charset="77"/>
              </a:rPr>
              <a:t>of 20+ lawyers, the </a:t>
            </a:r>
            <a:r>
              <a:rPr lang="en-US" sz="1700" dirty="0" err="1">
                <a:solidFill>
                  <a:srgbClr val="289B41"/>
                </a:solidFill>
                <a:latin typeface="Jost Light" pitchFamily="2" charset="77"/>
                <a:ea typeface="Jost Light" pitchFamily="2" charset="77"/>
              </a:rPr>
              <a:t>bnt</a:t>
            </a:r>
            <a:r>
              <a:rPr lang="en-US" sz="1700" dirty="0">
                <a:solidFill>
                  <a:srgbClr val="289B41"/>
                </a:solidFill>
                <a:latin typeface="Jost Light" pitchFamily="2" charset="77"/>
                <a:ea typeface="Jost Light" pitchFamily="2" charset="77"/>
              </a:rPr>
              <a:t> Budapest office serves the legal needs of businesses with a commercial commitment in Hungary since 2003</a:t>
            </a:r>
            <a:endParaRPr lang="de-AT" sz="1700" dirty="0">
              <a:solidFill>
                <a:srgbClr val="289B41"/>
              </a:solidFill>
              <a:latin typeface="Jost Light" pitchFamily="2" charset="77"/>
              <a:ea typeface="Jost Light" pitchFamily="2" charset="77"/>
            </a:endParaRPr>
          </a:p>
        </p:txBody>
      </p:sp>
      <p:sp>
        <p:nvSpPr>
          <p:cNvPr id="6" name="Textplatzhalter 4">
            <a:extLst>
              <a:ext uri="{FF2B5EF4-FFF2-40B4-BE49-F238E27FC236}">
                <a16:creationId xmlns:a16="http://schemas.microsoft.com/office/drawing/2014/main" id="{F314DD5D-34C5-F107-37E2-998299D04463}"/>
              </a:ext>
            </a:extLst>
          </p:cNvPr>
          <p:cNvSpPr>
            <a:spLocks noGrp="1"/>
          </p:cNvSpPr>
          <p:nvPr>
            <p:ph type="body" sz="quarter" idx="15" hasCustomPrompt="1"/>
          </p:nvPr>
        </p:nvSpPr>
        <p:spPr>
          <a:xfrm>
            <a:off x="2349500" y="2440387"/>
            <a:ext cx="4508500" cy="2576113"/>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a:defRPr sz="1700" b="0" i="0">
                <a:solidFill>
                  <a:schemeClr val="bg1"/>
                </a:solidFill>
                <a:latin typeface="Jost Light" pitchFamily="2" charset="77"/>
                <a:ea typeface="Jost Light" pitchFamily="2" charset="77"/>
              </a:defRPr>
            </a:lvl2pPr>
            <a:lvl3pPr>
              <a:defRPr sz="1700" b="0" i="0">
                <a:solidFill>
                  <a:schemeClr val="bg1"/>
                </a:solidFill>
                <a:latin typeface="Jost Light" pitchFamily="2" charset="77"/>
                <a:ea typeface="Jost Light" pitchFamily="2" charset="77"/>
              </a:defRPr>
            </a:lvl3pPr>
            <a:lvl4pPr>
              <a:defRPr sz="1700" b="0" i="0">
                <a:solidFill>
                  <a:schemeClr val="bg1"/>
                </a:solidFill>
                <a:latin typeface="Jost Light" pitchFamily="2" charset="77"/>
                <a:ea typeface="Jost Light" pitchFamily="2" charset="77"/>
              </a:defRPr>
            </a:lvl4pPr>
            <a:lvl5pPr>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Co-managed by two Hungarian and two German partners, we advise international and domestic clients of all industry sectors, leveraging our diverse cultural insights and expertise to deliver comprehensive legal solutions.</a:t>
            </a:r>
            <a:endParaRPr lang="de-AT" sz="1700" dirty="0">
              <a:solidFill>
                <a:schemeClr val="bg1"/>
              </a:solidFill>
              <a:latin typeface="Jost Light" pitchFamily="2" charset="77"/>
              <a:ea typeface="Jost Light" pitchFamily="2" charset="77"/>
            </a:endParaRPr>
          </a:p>
        </p:txBody>
      </p:sp>
    </p:spTree>
    <p:extLst>
      <p:ext uri="{BB962C8B-B14F-4D97-AF65-F5344CB8AC3E}">
        <p14:creationId xmlns:p14="http://schemas.microsoft.com/office/powerpoint/2010/main" val="195923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atice Areas (6)">
    <p:spTree>
      <p:nvGrpSpPr>
        <p:cNvPr id="1" name=""/>
        <p:cNvGrpSpPr/>
        <p:nvPr/>
      </p:nvGrpSpPr>
      <p:grpSpPr>
        <a:xfrm>
          <a:off x="0" y="0"/>
          <a:ext cx="0" cy="0"/>
          <a:chOff x="0" y="0"/>
          <a:chExt cx="0" cy="0"/>
        </a:xfrm>
      </p:grpSpPr>
      <p:pic>
        <p:nvPicPr>
          <p:cNvPr id="20" name="Grafik 19" descr="Ein Bild, das Grün, Farbigkeit, Verschwommen enthält.&#10;&#10;KI-generierte Inhalte können fehlerhaft sein.">
            <a:extLst>
              <a:ext uri="{FF2B5EF4-FFF2-40B4-BE49-F238E27FC236}">
                <a16:creationId xmlns:a16="http://schemas.microsoft.com/office/drawing/2014/main" id="{44EA4435-2095-32F7-4018-AAB5C332E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2819675" cy="2223727"/>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Core </a:t>
            </a:r>
            <a:r>
              <a:rPr lang="de-DE" dirty="0" err="1"/>
              <a:t>Practise</a:t>
            </a:r>
            <a:r>
              <a:rPr lang="de-DE" dirty="0"/>
              <a:t> Areas</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7" name="Textplatzhalter 6">
            <a:extLst>
              <a:ext uri="{FF2B5EF4-FFF2-40B4-BE49-F238E27FC236}">
                <a16:creationId xmlns:a16="http://schemas.microsoft.com/office/drawing/2014/main" id="{9A584513-58CA-F815-270E-5A447BEEEA0F}"/>
              </a:ext>
            </a:extLst>
          </p:cNvPr>
          <p:cNvSpPr>
            <a:spLocks noGrp="1"/>
          </p:cNvSpPr>
          <p:nvPr>
            <p:ph type="body" sz="quarter" idx="14" hasCustomPrompt="1"/>
          </p:nvPr>
        </p:nvSpPr>
        <p:spPr>
          <a:xfrm>
            <a:off x="43878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8" name="Textplatzhalter 6">
            <a:extLst>
              <a:ext uri="{FF2B5EF4-FFF2-40B4-BE49-F238E27FC236}">
                <a16:creationId xmlns:a16="http://schemas.microsoft.com/office/drawing/2014/main" id="{0CA10034-55AE-1B75-FDD5-F20776D0AD65}"/>
              </a:ext>
            </a:extLst>
          </p:cNvPr>
          <p:cNvSpPr>
            <a:spLocks noGrp="1"/>
          </p:cNvSpPr>
          <p:nvPr>
            <p:ph type="body" sz="quarter" idx="15" hasCustomPrompt="1"/>
          </p:nvPr>
        </p:nvSpPr>
        <p:spPr>
          <a:xfrm>
            <a:off x="43878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0" name="Textplatzhalter 6">
            <a:extLst>
              <a:ext uri="{FF2B5EF4-FFF2-40B4-BE49-F238E27FC236}">
                <a16:creationId xmlns:a16="http://schemas.microsoft.com/office/drawing/2014/main" id="{1D08C7CC-39D5-9C1B-B174-F6584468F3D3}"/>
              </a:ext>
            </a:extLst>
          </p:cNvPr>
          <p:cNvSpPr>
            <a:spLocks noGrp="1"/>
          </p:cNvSpPr>
          <p:nvPr>
            <p:ph type="body" sz="quarter" idx="16" hasCustomPrompt="1"/>
          </p:nvPr>
        </p:nvSpPr>
        <p:spPr>
          <a:xfrm>
            <a:off x="43878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1" name="Textplatzhalter 6">
            <a:extLst>
              <a:ext uri="{FF2B5EF4-FFF2-40B4-BE49-F238E27FC236}">
                <a16:creationId xmlns:a16="http://schemas.microsoft.com/office/drawing/2014/main" id="{D5A081E6-3422-04B3-2175-8D8ED0E3F6B9}"/>
              </a:ext>
            </a:extLst>
          </p:cNvPr>
          <p:cNvSpPr>
            <a:spLocks noGrp="1"/>
          </p:cNvSpPr>
          <p:nvPr>
            <p:ph type="body" sz="quarter" idx="17" hasCustomPrompt="1"/>
          </p:nvPr>
        </p:nvSpPr>
        <p:spPr>
          <a:xfrm>
            <a:off x="43878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2" name="Textplatzhalter 6">
            <a:extLst>
              <a:ext uri="{FF2B5EF4-FFF2-40B4-BE49-F238E27FC236}">
                <a16:creationId xmlns:a16="http://schemas.microsoft.com/office/drawing/2014/main" id="{8EEE768B-A501-0525-3B88-76E496046091}"/>
              </a:ext>
            </a:extLst>
          </p:cNvPr>
          <p:cNvSpPr>
            <a:spLocks noGrp="1"/>
          </p:cNvSpPr>
          <p:nvPr>
            <p:ph type="body" sz="quarter" idx="18" hasCustomPrompt="1"/>
          </p:nvPr>
        </p:nvSpPr>
        <p:spPr>
          <a:xfrm>
            <a:off x="43878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3" name="Textplatzhalter 6">
            <a:extLst>
              <a:ext uri="{FF2B5EF4-FFF2-40B4-BE49-F238E27FC236}">
                <a16:creationId xmlns:a16="http://schemas.microsoft.com/office/drawing/2014/main" id="{0C4D5C97-41E1-A679-3189-D33B6A43D597}"/>
              </a:ext>
            </a:extLst>
          </p:cNvPr>
          <p:cNvSpPr>
            <a:spLocks noGrp="1"/>
          </p:cNvSpPr>
          <p:nvPr>
            <p:ph type="body" sz="quarter" idx="19" hasCustomPrompt="1"/>
          </p:nvPr>
        </p:nvSpPr>
        <p:spPr>
          <a:xfrm>
            <a:off x="43878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4" name="Textplatzhalter 6">
            <a:extLst>
              <a:ext uri="{FF2B5EF4-FFF2-40B4-BE49-F238E27FC236}">
                <a16:creationId xmlns:a16="http://schemas.microsoft.com/office/drawing/2014/main" id="{9A162608-8DC8-26FC-6F79-001DA8BDF94B}"/>
              </a:ext>
            </a:extLst>
          </p:cNvPr>
          <p:cNvSpPr>
            <a:spLocks noGrp="1"/>
          </p:cNvSpPr>
          <p:nvPr>
            <p:ph type="body" sz="quarter" idx="20" hasCustomPrompt="1"/>
          </p:nvPr>
        </p:nvSpPr>
        <p:spPr>
          <a:xfrm>
            <a:off x="78930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5" name="Textplatzhalter 6">
            <a:extLst>
              <a:ext uri="{FF2B5EF4-FFF2-40B4-BE49-F238E27FC236}">
                <a16:creationId xmlns:a16="http://schemas.microsoft.com/office/drawing/2014/main" id="{182B1549-817F-4954-65D6-23FBE9AB6398}"/>
              </a:ext>
            </a:extLst>
          </p:cNvPr>
          <p:cNvSpPr>
            <a:spLocks noGrp="1"/>
          </p:cNvSpPr>
          <p:nvPr>
            <p:ph type="body" sz="quarter" idx="21" hasCustomPrompt="1"/>
          </p:nvPr>
        </p:nvSpPr>
        <p:spPr>
          <a:xfrm>
            <a:off x="78930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6" name="Textplatzhalter 6">
            <a:extLst>
              <a:ext uri="{FF2B5EF4-FFF2-40B4-BE49-F238E27FC236}">
                <a16:creationId xmlns:a16="http://schemas.microsoft.com/office/drawing/2014/main" id="{579E70EB-AE03-2CAA-BC01-E2C5F3FEE272}"/>
              </a:ext>
            </a:extLst>
          </p:cNvPr>
          <p:cNvSpPr>
            <a:spLocks noGrp="1"/>
          </p:cNvSpPr>
          <p:nvPr>
            <p:ph type="body" sz="quarter" idx="22" hasCustomPrompt="1"/>
          </p:nvPr>
        </p:nvSpPr>
        <p:spPr>
          <a:xfrm>
            <a:off x="78930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7" name="Textplatzhalter 6">
            <a:extLst>
              <a:ext uri="{FF2B5EF4-FFF2-40B4-BE49-F238E27FC236}">
                <a16:creationId xmlns:a16="http://schemas.microsoft.com/office/drawing/2014/main" id="{EF83509E-0DF8-B062-6CDF-0794B53C023C}"/>
              </a:ext>
            </a:extLst>
          </p:cNvPr>
          <p:cNvSpPr>
            <a:spLocks noGrp="1"/>
          </p:cNvSpPr>
          <p:nvPr>
            <p:ph type="body" sz="quarter" idx="23" hasCustomPrompt="1"/>
          </p:nvPr>
        </p:nvSpPr>
        <p:spPr>
          <a:xfrm>
            <a:off x="78930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8" name="Textplatzhalter 6">
            <a:extLst>
              <a:ext uri="{FF2B5EF4-FFF2-40B4-BE49-F238E27FC236}">
                <a16:creationId xmlns:a16="http://schemas.microsoft.com/office/drawing/2014/main" id="{44F5EC72-D72D-A276-76C5-0EC8EBDECE06}"/>
              </a:ext>
            </a:extLst>
          </p:cNvPr>
          <p:cNvSpPr>
            <a:spLocks noGrp="1"/>
          </p:cNvSpPr>
          <p:nvPr>
            <p:ph type="body" sz="quarter" idx="24" hasCustomPrompt="1"/>
          </p:nvPr>
        </p:nvSpPr>
        <p:spPr>
          <a:xfrm>
            <a:off x="78930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9" name="Textplatzhalter 6">
            <a:extLst>
              <a:ext uri="{FF2B5EF4-FFF2-40B4-BE49-F238E27FC236}">
                <a16:creationId xmlns:a16="http://schemas.microsoft.com/office/drawing/2014/main" id="{F50F8ED4-96FC-1265-D370-5ACD1B5F72A7}"/>
              </a:ext>
            </a:extLst>
          </p:cNvPr>
          <p:cNvSpPr>
            <a:spLocks noGrp="1"/>
          </p:cNvSpPr>
          <p:nvPr>
            <p:ph type="body" sz="quarter" idx="25" hasCustomPrompt="1"/>
          </p:nvPr>
        </p:nvSpPr>
        <p:spPr>
          <a:xfrm>
            <a:off x="78930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Tree>
    <p:extLst>
      <p:ext uri="{BB962C8B-B14F-4D97-AF65-F5344CB8AC3E}">
        <p14:creationId xmlns:p14="http://schemas.microsoft.com/office/powerpoint/2010/main" val="128015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B8415383-CEE3-85AF-E010-83CEEFC4D328}"/>
              </a:ext>
            </a:extLst>
          </p:cNvPr>
          <p:cNvSpPr/>
          <p:nvPr userDrawn="1"/>
        </p:nvSpPr>
        <p:spPr>
          <a:xfrm rot="5400000">
            <a:off x="2657333" y="-2657334"/>
            <a:ext cx="6877334" cy="12192000"/>
          </a:xfrm>
          <a:prstGeom prst="rect">
            <a:avLst/>
          </a:prstGeom>
          <a:solidFill>
            <a:srgbClr val="0F33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de-AT" dirty="0"/>
          </a:p>
        </p:txBody>
      </p:sp>
      <p:pic>
        <p:nvPicPr>
          <p:cNvPr id="9" name="Grafik 8" descr="Ein Bild, das Grafiken, Grafikdesign, Grün, Schrift enthält.&#10;&#10;KI-generierte Inhalte können fehlerhaft sein.">
            <a:extLst>
              <a:ext uri="{FF2B5EF4-FFF2-40B4-BE49-F238E27FC236}">
                <a16:creationId xmlns:a16="http://schemas.microsoft.com/office/drawing/2014/main" id="{B1612C9D-3376-F5A0-0F0A-DB62D3C1994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Tree>
    <p:extLst>
      <p:ext uri="{BB962C8B-B14F-4D97-AF65-F5344CB8AC3E}">
        <p14:creationId xmlns:p14="http://schemas.microsoft.com/office/powerpoint/2010/main" val="325633710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5" r:id="rId4"/>
    <p:sldLayoutId id="2147483654" r:id="rId5"/>
    <p:sldLayoutId id="2147483652" r:id="rId6"/>
    <p:sldLayoutId id="2147483653" r:id="rId7"/>
    <p:sldLayoutId id="2147483657" r:id="rId8"/>
    <p:sldLayoutId id="2147483658" r:id="rId9"/>
    <p:sldLayoutId id="2147483660" r:id="rId10"/>
    <p:sldLayoutId id="2147483661"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BF2DE-42B2-DA32-44F2-E4F695EF525D}"/>
            </a:ext>
          </a:extLst>
        </p:cNvPr>
        <p:cNvGrpSpPr/>
        <p:nvPr/>
      </p:nvGrpSpPr>
      <p:grpSpPr>
        <a:xfrm>
          <a:off x="0" y="0"/>
          <a:ext cx="0" cy="0"/>
          <a:chOff x="0" y="0"/>
          <a:chExt cx="0" cy="0"/>
        </a:xfrm>
      </p:grpSpPr>
      <p:pic>
        <p:nvPicPr>
          <p:cNvPr id="16" name="Grafik 15">
            <a:extLst>
              <a:ext uri="{FF2B5EF4-FFF2-40B4-BE49-F238E27FC236}">
                <a16:creationId xmlns:a16="http://schemas.microsoft.com/office/drawing/2014/main" id="{5F890FB3-B303-41E5-0F73-F92D45C6F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0732"/>
          </a:xfrm>
          <a:prstGeom prst="rect">
            <a:avLst/>
          </a:prstGeom>
        </p:spPr>
      </p:pic>
      <p:sp>
        <p:nvSpPr>
          <p:cNvPr id="2" name="Titel 1">
            <a:extLst>
              <a:ext uri="{FF2B5EF4-FFF2-40B4-BE49-F238E27FC236}">
                <a16:creationId xmlns:a16="http://schemas.microsoft.com/office/drawing/2014/main" id="{FA5DB4E4-B948-0042-0048-6A028C09AB16}"/>
              </a:ext>
            </a:extLst>
          </p:cNvPr>
          <p:cNvSpPr>
            <a:spLocks noGrp="1"/>
          </p:cNvSpPr>
          <p:nvPr>
            <p:ph type="ctrTitle" idx="4294967295"/>
          </p:nvPr>
        </p:nvSpPr>
        <p:spPr>
          <a:xfrm>
            <a:off x="640511" y="3949700"/>
            <a:ext cx="6725489" cy="1624058"/>
          </a:xfrm>
          <a:prstGeom prst="rect">
            <a:avLst/>
          </a:prstGeom>
        </p:spPr>
        <p:txBody>
          <a:bodyPr>
            <a:noAutofit/>
          </a:bodyPr>
          <a:lstStyle/>
          <a:p>
            <a:pPr algn="l"/>
            <a:r>
              <a:rPr lang="de-DE" sz="6000" dirty="0" err="1">
                <a:solidFill>
                  <a:schemeClr val="bg1"/>
                </a:solidFill>
                <a:latin typeface="Jost" pitchFamily="2" charset="77"/>
                <a:ea typeface="Jost" pitchFamily="2" charset="77"/>
              </a:rPr>
              <a:t>Better</a:t>
            </a:r>
            <a:r>
              <a:rPr lang="de-DE" sz="6000" dirty="0">
                <a:solidFill>
                  <a:schemeClr val="bg1"/>
                </a:solidFill>
                <a:latin typeface="Jost" pitchFamily="2" charset="77"/>
                <a:ea typeface="Jost" pitchFamily="2" charset="77"/>
              </a:rPr>
              <a:t> </a:t>
            </a:r>
            <a:r>
              <a:rPr lang="de-DE" sz="6000" dirty="0" err="1">
                <a:solidFill>
                  <a:schemeClr val="bg1"/>
                </a:solidFill>
                <a:latin typeface="Jost" pitchFamily="2" charset="77"/>
                <a:ea typeface="Jost" pitchFamily="2" charset="77"/>
              </a:rPr>
              <a:t>by</a:t>
            </a:r>
            <a:br>
              <a:rPr lang="de-DE" sz="6000" dirty="0">
                <a:solidFill>
                  <a:schemeClr val="bg1"/>
                </a:solidFill>
                <a:latin typeface="Jost" pitchFamily="2" charset="77"/>
                <a:ea typeface="Jost" pitchFamily="2" charset="77"/>
              </a:rPr>
            </a:br>
            <a:r>
              <a:rPr lang="de-DE" sz="6000" dirty="0" err="1">
                <a:solidFill>
                  <a:schemeClr val="bg1"/>
                </a:solidFill>
                <a:latin typeface="Jost" pitchFamily="2" charset="77"/>
                <a:ea typeface="Jost" pitchFamily="2" charset="77"/>
              </a:rPr>
              <a:t>your</a:t>
            </a:r>
            <a:r>
              <a:rPr lang="de-DE" sz="6000" dirty="0">
                <a:solidFill>
                  <a:schemeClr val="bg1"/>
                </a:solidFill>
                <a:latin typeface="Jost" pitchFamily="2" charset="77"/>
                <a:ea typeface="Jost" pitchFamily="2" charset="77"/>
              </a:rPr>
              <a:t> </a:t>
            </a:r>
            <a:r>
              <a:rPr lang="de-DE" sz="6000" dirty="0" err="1">
                <a:solidFill>
                  <a:schemeClr val="bg1"/>
                </a:solidFill>
                <a:latin typeface="Jost" pitchFamily="2" charset="77"/>
                <a:ea typeface="Jost" pitchFamily="2" charset="77"/>
              </a:rPr>
              <a:t>side</a:t>
            </a:r>
            <a:r>
              <a:rPr lang="de-DE" sz="6000" dirty="0">
                <a:solidFill>
                  <a:schemeClr val="bg1"/>
                </a:solidFill>
                <a:latin typeface="Jost" pitchFamily="2" charset="77"/>
                <a:ea typeface="Jost" pitchFamily="2" charset="77"/>
              </a:rPr>
              <a:t>.</a:t>
            </a:r>
            <a:endParaRPr lang="de-AT" sz="6000" dirty="0">
              <a:solidFill>
                <a:schemeClr val="bg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23CCC7CE-1935-9D07-4156-E2BC1945D29D}"/>
              </a:ext>
            </a:extLst>
          </p:cNvPr>
          <p:cNvSpPr>
            <a:spLocks noGrp="1"/>
          </p:cNvSpPr>
          <p:nvPr>
            <p:ph type="subTitle" idx="4294967295"/>
          </p:nvPr>
        </p:nvSpPr>
        <p:spPr>
          <a:xfrm>
            <a:off x="7365999" y="4764645"/>
            <a:ext cx="3448523" cy="374905"/>
          </a:xfrm>
          <a:prstGeom prst="rect">
            <a:avLst/>
          </a:prstGeom>
        </p:spPr>
        <p:txBody>
          <a:bodyPr>
            <a:noAutofit/>
          </a:bodyPr>
          <a:lstStyle/>
          <a:p>
            <a:pPr marL="0" indent="0" algn="l">
              <a:lnSpc>
                <a:spcPts val="1700"/>
              </a:lnSpc>
              <a:buNone/>
            </a:pPr>
            <a:r>
              <a:rPr lang="de-DE" sz="1800" dirty="0">
                <a:solidFill>
                  <a:schemeClr val="bg1"/>
                </a:solidFill>
                <a:latin typeface="Jost" pitchFamily="2" charset="77"/>
                <a:ea typeface="Jost" pitchFamily="2" charset="77"/>
              </a:rPr>
              <a:t>THIS IS LYNX.</a:t>
            </a:r>
            <a:endParaRPr lang="de-AT" sz="1800" dirty="0">
              <a:solidFill>
                <a:schemeClr val="bg1"/>
              </a:solidFill>
              <a:latin typeface="Jost" pitchFamily="2" charset="77"/>
              <a:ea typeface="Jost" pitchFamily="2" charset="77"/>
            </a:endParaRPr>
          </a:p>
        </p:txBody>
      </p:sp>
      <p:sp>
        <p:nvSpPr>
          <p:cNvPr id="4" name="Untertitel 2">
            <a:extLst>
              <a:ext uri="{FF2B5EF4-FFF2-40B4-BE49-F238E27FC236}">
                <a16:creationId xmlns:a16="http://schemas.microsoft.com/office/drawing/2014/main" id="{16F26314-0A31-A634-EA1D-E3D06B92FEB1}"/>
              </a:ext>
            </a:extLst>
          </p:cNvPr>
          <p:cNvSpPr txBox="1">
            <a:spLocks/>
          </p:cNvSpPr>
          <p:nvPr/>
        </p:nvSpPr>
        <p:spPr>
          <a:xfrm>
            <a:off x="7365999" y="5198854"/>
            <a:ext cx="3448523" cy="3749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1800" dirty="0" err="1">
                <a:solidFill>
                  <a:srgbClr val="96C31E"/>
                </a:solidFill>
                <a:latin typeface="Jost" pitchFamily="2" charset="77"/>
                <a:ea typeface="Jost" pitchFamily="2" charset="77"/>
              </a:rPr>
              <a:t>Prepared</a:t>
            </a:r>
            <a:r>
              <a:rPr lang="de-DE" sz="1800" dirty="0">
                <a:solidFill>
                  <a:srgbClr val="96C31E"/>
                </a:solidFill>
                <a:latin typeface="Jost" pitchFamily="2" charset="77"/>
                <a:ea typeface="Jost" pitchFamily="2" charset="77"/>
              </a:rPr>
              <a:t> </a:t>
            </a:r>
            <a:r>
              <a:rPr lang="de-DE" sz="1800" dirty="0" err="1">
                <a:solidFill>
                  <a:srgbClr val="96C31E"/>
                </a:solidFill>
                <a:latin typeface="Jost" pitchFamily="2" charset="77"/>
                <a:ea typeface="Jost" pitchFamily="2" charset="77"/>
              </a:rPr>
              <a:t>for</a:t>
            </a:r>
            <a:r>
              <a:rPr lang="de-DE" sz="1800" dirty="0">
                <a:solidFill>
                  <a:srgbClr val="96C31E"/>
                </a:solidFill>
                <a:latin typeface="Jost" pitchFamily="2" charset="77"/>
                <a:ea typeface="Jost" pitchFamily="2" charset="77"/>
              </a:rPr>
              <a:t>: [Client Name]</a:t>
            </a:r>
            <a:endParaRPr lang="de-AT" sz="1800" dirty="0">
              <a:solidFill>
                <a:srgbClr val="96C31E"/>
              </a:solidFill>
              <a:latin typeface="Jost" pitchFamily="2" charset="77"/>
              <a:ea typeface="Jost" pitchFamily="2" charset="77"/>
            </a:endParaRPr>
          </a:p>
        </p:txBody>
      </p:sp>
      <p:sp>
        <p:nvSpPr>
          <p:cNvPr id="5" name="Untertitel 2">
            <a:extLst>
              <a:ext uri="{FF2B5EF4-FFF2-40B4-BE49-F238E27FC236}">
                <a16:creationId xmlns:a16="http://schemas.microsoft.com/office/drawing/2014/main" id="{2D171BC8-906B-95B3-B52D-F8D5AA951DF7}"/>
              </a:ext>
            </a:extLst>
          </p:cNvPr>
          <p:cNvSpPr txBox="1">
            <a:spLocks/>
          </p:cNvSpPr>
          <p:nvPr/>
        </p:nvSpPr>
        <p:spPr>
          <a:xfrm>
            <a:off x="710184" y="5929580"/>
            <a:ext cx="4332079"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effectLst/>
                <a:latin typeface="Jost" pitchFamily="2" charset="77"/>
                <a:ea typeface="Jost" pitchFamily="2" charset="77"/>
              </a:rPr>
              <a:t>JUDr. Margareta </a:t>
            </a:r>
            <a:r>
              <a:rPr lang="de-AT" sz="1000" dirty="0" err="1">
                <a:solidFill>
                  <a:srgbClr val="289B41"/>
                </a:solidFill>
                <a:effectLst/>
                <a:latin typeface="Jost" pitchFamily="2" charset="77"/>
                <a:ea typeface="Jost" pitchFamily="2" charset="77"/>
              </a:rPr>
              <a:t>Sovova</a:t>
            </a:r>
            <a:r>
              <a:rPr lang="de-AT" sz="1000" dirty="0">
                <a:solidFill>
                  <a:srgbClr val="289B41"/>
                </a:solidFill>
                <a:effectLst/>
                <a:latin typeface="Jost" pitchFamily="2" charset="77"/>
                <a:ea typeface="Jost" pitchFamily="2" charset="77"/>
              </a:rPr>
              <a:t> • Rechtsanwältin • Managing Partner International</a:t>
            </a:r>
            <a:endParaRPr lang="de-AT" sz="1000" dirty="0">
              <a:solidFill>
                <a:srgbClr val="289B41"/>
              </a:solidFill>
              <a:latin typeface="Jost" pitchFamily="2" charset="77"/>
              <a:ea typeface="Jost" pitchFamily="2" charset="77"/>
            </a:endParaRPr>
          </a:p>
        </p:txBody>
      </p:sp>
      <p:pic>
        <p:nvPicPr>
          <p:cNvPr id="10" name="Grafik 9" descr="Ein Bild, das Grafiken, Grafikdesign, Grün, Schrift enthält.&#10;&#10;KI-generierte Inhalte können fehlerhaft sein.">
            <a:extLst>
              <a:ext uri="{FF2B5EF4-FFF2-40B4-BE49-F238E27FC236}">
                <a16:creationId xmlns:a16="http://schemas.microsoft.com/office/drawing/2014/main" id="{C6B9F2B6-ACF6-BF89-112E-C84A3F0FC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29"/>
            <a:ext cx="1484076" cy="439019"/>
          </a:xfrm>
          <a:prstGeom prst="rect">
            <a:avLst/>
          </a:prstGeom>
        </p:spPr>
      </p:pic>
      <p:sp>
        <p:nvSpPr>
          <p:cNvPr id="30" name="Untertitel 2">
            <a:extLst>
              <a:ext uri="{FF2B5EF4-FFF2-40B4-BE49-F238E27FC236}">
                <a16:creationId xmlns:a16="http://schemas.microsoft.com/office/drawing/2014/main" id="{DAA28607-7C51-E382-F3C8-47E8730F4888}"/>
              </a:ext>
            </a:extLst>
          </p:cNvPr>
          <p:cNvSpPr txBox="1">
            <a:spLocks/>
          </p:cNvSpPr>
          <p:nvPr/>
        </p:nvSpPr>
        <p:spPr>
          <a:xfrm>
            <a:off x="9925670"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effectLst/>
                <a:latin typeface="Jost" pitchFamily="2" charset="-18"/>
                <a:ea typeface="Jost" pitchFamily="2" charset="-18"/>
              </a:rPr>
              <a:t>INTRO</a:t>
            </a:r>
            <a:r>
              <a:rPr lang="de-AT" sz="1000" b="1" dirty="0">
                <a:solidFill>
                  <a:srgbClr val="289B41"/>
                </a:solidFill>
                <a:effectLst/>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   </a:t>
            </a:r>
          </a:p>
        </p:txBody>
      </p:sp>
    </p:spTree>
    <p:extLst>
      <p:ext uri="{BB962C8B-B14F-4D97-AF65-F5344CB8AC3E}">
        <p14:creationId xmlns:p14="http://schemas.microsoft.com/office/powerpoint/2010/main" val="2387773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59F8E-4C57-B2A7-B706-68602FA638C2}"/>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E46F7DEA-5D37-9022-C709-5010939D3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549E6B5B-E89E-F519-26B4-AB0B27B15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041C9207-15D9-C076-816C-AC69CCA7F1E8}"/>
              </a:ext>
            </a:extLst>
          </p:cNvPr>
          <p:cNvSpPr>
            <a:spLocks noGrp="1"/>
          </p:cNvSpPr>
          <p:nvPr>
            <p:ph type="subTitle" idx="4294967295"/>
          </p:nvPr>
        </p:nvSpPr>
        <p:spPr>
          <a:xfrm>
            <a:off x="2558073" y="1260870"/>
            <a:ext cx="4275863"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9 specialists, our Tallinn office has been serving the legal needs of businesses with a commercial commitment in Estonia since 2014.</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D6DF8A38-CC74-2CEE-6487-005FC579ACEA}"/>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ESTONIA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2916F70D-8450-6315-A982-64BAB5C3F0A5}"/>
              </a:ext>
            </a:extLst>
          </p:cNvPr>
          <p:cNvSpPr txBox="1">
            <a:spLocks/>
          </p:cNvSpPr>
          <p:nvPr/>
        </p:nvSpPr>
        <p:spPr>
          <a:xfrm>
            <a:off x="2558073" y="2546158"/>
            <a:ext cx="4075337"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Tarvo Lindma and Karoliina Kõrgesaar, we advise international and domestic clients across all industry sectors, combining expertise in litigation, company law, contract disputes, media law, data protection, administrative law, and spatial planning to deliver comprehensive, practical legal solutions.</a:t>
            </a:r>
            <a:endParaRPr lang="de-AT" sz="1700" dirty="0">
              <a:solidFill>
                <a:schemeClr val="bg1"/>
              </a:solidFill>
              <a:latin typeface="Jost Light" pitchFamily="2" charset="77"/>
              <a:ea typeface="Jost Light" pitchFamily="2" charset="77"/>
            </a:endParaRPr>
          </a:p>
        </p:txBody>
      </p:sp>
      <p:sp>
        <p:nvSpPr>
          <p:cNvPr id="11" name="Untertitel 2">
            <a:extLst>
              <a:ext uri="{FF2B5EF4-FFF2-40B4-BE49-F238E27FC236}">
                <a16:creationId xmlns:a16="http://schemas.microsoft.com/office/drawing/2014/main" id="{23C338D8-991B-59AD-EF61-9E2A9E67DE1E}"/>
              </a:ext>
            </a:extLst>
          </p:cNvPr>
          <p:cNvSpPr txBox="1">
            <a:spLocks/>
          </p:cNvSpPr>
          <p:nvPr/>
        </p:nvSpPr>
        <p:spPr>
          <a:xfrm>
            <a:off x="2558074" y="5014520"/>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rgbClr val="289B41"/>
                </a:solidFill>
                <a:effectLst/>
                <a:latin typeface="Jost Light" pitchFamily="2" charset="77"/>
                <a:ea typeface="Jost Light" pitchFamily="2" charset="77"/>
              </a:rPr>
              <a:t>ADVOKAADIBÜROO</a:t>
            </a:r>
            <a:r>
              <a:rPr lang="de-AT" sz="1200" dirty="0">
                <a:solidFill>
                  <a:srgbClr val="289B41"/>
                </a:solidFill>
                <a:latin typeface="Jost Light" pitchFamily="2" charset="77"/>
                <a:ea typeface="Jost Light" pitchFamily="2" charset="77"/>
              </a:rPr>
              <a:t> </a:t>
            </a:r>
            <a:r>
              <a:rPr lang="de-AT" sz="1200" dirty="0">
                <a:solidFill>
                  <a:srgbClr val="289B41"/>
                </a:solidFill>
                <a:effectLst/>
                <a:latin typeface="Jost Light" pitchFamily="2" charset="77"/>
                <a:ea typeface="Jost Light" pitchFamily="2" charset="77"/>
              </a:rPr>
              <a:t>SUPREMIA OÜ.</a:t>
            </a:r>
          </a:p>
          <a:p>
            <a:pPr algn="l">
              <a:lnSpc>
                <a:spcPct val="100000"/>
              </a:lnSpc>
            </a:pPr>
            <a:r>
              <a:rPr lang="de-AT" sz="1200" dirty="0">
                <a:solidFill>
                  <a:schemeClr val="bg1"/>
                </a:solidFill>
                <a:latin typeface="Jost Light" pitchFamily="2" charset="77"/>
                <a:ea typeface="Jost Light" pitchFamily="2" charset="77"/>
              </a:rPr>
              <a:t>TELLISKIVI 60/1</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10142 TALLINN</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+372 6 008 555</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ESTONIA@LYNX.LEGAL</a:t>
            </a:r>
          </a:p>
        </p:txBody>
      </p:sp>
      <p:pic>
        <p:nvPicPr>
          <p:cNvPr id="5" name="Picture 4">
            <a:extLst>
              <a:ext uri="{FF2B5EF4-FFF2-40B4-BE49-F238E27FC236}">
                <a16:creationId xmlns:a16="http://schemas.microsoft.com/office/drawing/2014/main" id="{6128CA51-2C1C-682A-F0F5-F19845AC57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7" name="Oval 6">
            <a:extLst>
              <a:ext uri="{FF2B5EF4-FFF2-40B4-BE49-F238E27FC236}">
                <a16:creationId xmlns:a16="http://schemas.microsoft.com/office/drawing/2014/main" id="{706A2EFF-3557-B278-F9B5-B021424D23B9}"/>
              </a:ext>
            </a:extLst>
          </p:cNvPr>
          <p:cNvSpPr/>
          <p:nvPr/>
        </p:nvSpPr>
        <p:spPr>
          <a:xfrm>
            <a:off x="10475756" y="2619596"/>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0D12C51E-8685-A267-20A9-9CBA76747B45}"/>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974466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02C47-57C4-0472-F11E-E2EB368B3132}"/>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963221A1-DF38-CDE3-C469-B1BC44303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EC67800A-31F8-9C6C-046F-ED44BDA479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E22B9A9B-23D7-17DB-D4FD-2C5F8B18CEE5}"/>
              </a:ext>
            </a:extLst>
          </p:cNvPr>
          <p:cNvSpPr>
            <a:spLocks noGrp="1"/>
          </p:cNvSpPr>
          <p:nvPr>
            <p:ph type="subTitle" idx="4294967295"/>
          </p:nvPr>
        </p:nvSpPr>
        <p:spPr>
          <a:xfrm>
            <a:off x="2558073" y="1260870"/>
            <a:ext cx="4275863"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lawyers in Budapest, LYNX Hungary has been serving the legal needs of businesses with a commercial commitment in Hungary since 2003.</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C2954F9A-E616-487C-1710-FD8D11519A22}"/>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HUNGARY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7E9A209A-DCD6-4C67-0C36-AC76D88300D6}"/>
              </a:ext>
            </a:extLst>
          </p:cNvPr>
          <p:cNvSpPr txBox="1">
            <a:spLocks/>
          </p:cNvSpPr>
          <p:nvPr/>
        </p:nvSpPr>
        <p:spPr>
          <a:xfrm>
            <a:off x="2558072" y="2546158"/>
            <a:ext cx="4383502"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Jan Burmeister, dr. Ratatics Éva, </a:t>
            </a:r>
            <a:br>
              <a:rPr lang="sk-SK"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dr. Norbert</a:t>
            </a:r>
            <a:r>
              <a:rPr lang="sk-SK" sz="1700" dirty="0">
                <a:solidFill>
                  <a:schemeClr val="bg1"/>
                </a:solidFill>
                <a:latin typeface="Jost Light" pitchFamily="2" charset="77"/>
                <a:ea typeface="Jost Light" pitchFamily="2" charset="77"/>
              </a:rPr>
              <a:t> </a:t>
            </a:r>
            <a:r>
              <a:rPr lang="en-US" sz="1700" dirty="0">
                <a:solidFill>
                  <a:schemeClr val="bg1"/>
                </a:solidFill>
                <a:latin typeface="Jost Light" pitchFamily="2" charset="77"/>
                <a:ea typeface="Jost Light" pitchFamily="2" charset="77"/>
              </a:rPr>
              <a:t>Varga, and Rainer Tom, we advise international and domestic clients across all industry sectors, combining local expertise with international insight in corporate M&amp;A, employment, real estate, energy, IP, life sciences, and insolvency to deliver comprehensive, business-focused legal solutions.</a:t>
            </a:r>
            <a:endParaRPr lang="de-AT" sz="1700" dirty="0">
              <a:solidFill>
                <a:schemeClr val="bg1"/>
              </a:solidFill>
              <a:latin typeface="Jost Light" pitchFamily="2" charset="77"/>
              <a:ea typeface="Jost Light" pitchFamily="2" charset="77"/>
            </a:endParaRPr>
          </a:p>
        </p:txBody>
      </p:sp>
      <p:pic>
        <p:nvPicPr>
          <p:cNvPr id="7" name="Picture 6">
            <a:extLst>
              <a:ext uri="{FF2B5EF4-FFF2-40B4-BE49-F238E27FC236}">
                <a16:creationId xmlns:a16="http://schemas.microsoft.com/office/drawing/2014/main" id="{857C7DEE-7364-538C-A9AA-D190071276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2A181797-6292-FE27-7742-2C16E0FD71DD}"/>
              </a:ext>
            </a:extLst>
          </p:cNvPr>
          <p:cNvSpPr/>
          <p:nvPr/>
        </p:nvSpPr>
        <p:spPr>
          <a:xfrm>
            <a:off x="10091643" y="4310373"/>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64BA0B5E-5E5D-9C4D-4D68-EA0752ABA284}"/>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effectLst/>
                <a:latin typeface="Jost Light" pitchFamily="2" charset="77"/>
                <a:ea typeface="Jost Light" pitchFamily="2" charset="77"/>
              </a:rPr>
              <a:t>LYNX LEGAL</a:t>
            </a:r>
            <a:r>
              <a:rPr lang="de-AT" sz="1200" dirty="0">
                <a:solidFill>
                  <a:srgbClr val="289B41"/>
                </a:solidFill>
                <a:effectLst/>
                <a:latin typeface="Jost Light" pitchFamily="2" charset="77"/>
                <a:ea typeface="Jost Light" pitchFamily="2" charset="77"/>
              </a:rPr>
              <a:t> ÜGYVÉDI IRODA</a:t>
            </a:r>
          </a:p>
          <a:p>
            <a:pPr algn="l">
              <a:lnSpc>
                <a:spcPct val="100000"/>
              </a:lnSpc>
            </a:pPr>
            <a:r>
              <a:rPr lang="de-AT" sz="1200" dirty="0">
                <a:solidFill>
                  <a:schemeClr val="bg1"/>
                </a:solidFill>
                <a:latin typeface="Jost Light" pitchFamily="2" charset="77"/>
                <a:ea typeface="Jost Light" pitchFamily="2" charset="77"/>
              </a:rPr>
              <a:t>STEFÁNIA ÚT 101- 103.,</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H-1143 BUDAPEST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+36 1 413 34 00</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HUNGARY@LYNX.LEGAL</a:t>
            </a:r>
          </a:p>
        </p:txBody>
      </p:sp>
      <p:sp>
        <p:nvSpPr>
          <p:cNvPr id="5" name="Untertitel 2">
            <a:extLst>
              <a:ext uri="{FF2B5EF4-FFF2-40B4-BE49-F238E27FC236}">
                <a16:creationId xmlns:a16="http://schemas.microsoft.com/office/drawing/2014/main" id="{4F023854-ACE7-ADD2-0E1D-CCFE78E06057}"/>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2415071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57545-39C2-54EE-4441-0399C3B1EEC7}"/>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5EC820A1-D9E2-F533-4A96-12E772603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5"/>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EF1A3A01-DE4F-B05D-1ABF-AF363D40D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7F3A7019-A190-ED54-8DD2-9324AC89993D}"/>
              </a:ext>
            </a:extLst>
          </p:cNvPr>
          <p:cNvSpPr>
            <a:spLocks noGrp="1"/>
          </p:cNvSpPr>
          <p:nvPr>
            <p:ph type="subTitle" idx="4294967295"/>
          </p:nvPr>
        </p:nvSpPr>
        <p:spPr>
          <a:xfrm>
            <a:off x="2558073" y="1260870"/>
            <a:ext cx="4275863"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lawyers in Riga, LYNX Latvia has been serving the legal needs of businesses with a commercial commitment in Latvia since 2004.</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EC97B0D4-3332-0782-E99B-5D9856B6E27B}"/>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LATVIA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6E42667B-E6C9-6F56-3113-C763851F072B}"/>
              </a:ext>
            </a:extLst>
          </p:cNvPr>
          <p:cNvSpPr txBox="1">
            <a:spLocks/>
          </p:cNvSpPr>
          <p:nvPr/>
        </p:nvSpPr>
        <p:spPr>
          <a:xfrm>
            <a:off x="2558073" y="2546158"/>
            <a:ext cx="4146276"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Henning Jensen and Kārlis </a:t>
            </a:r>
            <a:r>
              <a:rPr lang="en-US" sz="1700" dirty="0" err="1">
                <a:solidFill>
                  <a:schemeClr val="bg1"/>
                </a:solidFill>
                <a:latin typeface="Jost Light" pitchFamily="2" charset="77"/>
                <a:ea typeface="Jost Light" pitchFamily="2" charset="77"/>
              </a:rPr>
              <a:t>Sviķis</a:t>
            </a:r>
            <a:r>
              <a:rPr lang="en-US" sz="1700" dirty="0">
                <a:solidFill>
                  <a:schemeClr val="bg1"/>
                </a:solidFill>
                <a:latin typeface="Jost Light" pitchFamily="2" charset="77"/>
                <a:ea typeface="Jost Light" pitchFamily="2" charset="77"/>
              </a:rPr>
              <a:t>, we advise international and domestic clients across all industry sectors, combining expertise in M&amp;A, real estate, employment, litigation, insolvency, agricultural law, and cross-border inheritance to deliver comprehensive, business-focused legal solutions.</a:t>
            </a:r>
            <a:endParaRPr lang="de-AT" sz="1700" dirty="0">
              <a:solidFill>
                <a:schemeClr val="bg1"/>
              </a:solidFill>
              <a:latin typeface="Jost Light" pitchFamily="2" charset="77"/>
              <a:ea typeface="Jost Light" pitchFamily="2" charset="77"/>
            </a:endParaRPr>
          </a:p>
        </p:txBody>
      </p:sp>
      <p:pic>
        <p:nvPicPr>
          <p:cNvPr id="5" name="Picture 4">
            <a:extLst>
              <a:ext uri="{FF2B5EF4-FFF2-40B4-BE49-F238E27FC236}">
                <a16:creationId xmlns:a16="http://schemas.microsoft.com/office/drawing/2014/main" id="{194605D7-2201-228E-3AB0-68766C6F50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74B04CAF-A0AB-5585-9637-CB20AA4EABD4}"/>
              </a:ext>
            </a:extLst>
          </p:cNvPr>
          <p:cNvSpPr/>
          <p:nvPr/>
        </p:nvSpPr>
        <p:spPr>
          <a:xfrm>
            <a:off x="10483668" y="3001736"/>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CCB7C7D1-DF68-8839-FB27-DF2E5D66E856}"/>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latin typeface="Jost Light" pitchFamily="2" charset="77"/>
                <a:ea typeface="Jost Light" pitchFamily="2" charset="77"/>
              </a:rPr>
              <a:t>LYNX </a:t>
            </a:r>
            <a:r>
              <a:rPr lang="de-AT" sz="1200" dirty="0">
                <a:solidFill>
                  <a:srgbClr val="289B41"/>
                </a:solidFill>
                <a:effectLst/>
                <a:latin typeface="Jost Light" pitchFamily="2" charset="77"/>
                <a:ea typeface="Jost Light" pitchFamily="2" charset="77"/>
              </a:rPr>
              <a:t>ZAB SIA</a:t>
            </a:r>
          </a:p>
          <a:p>
            <a:pPr algn="l">
              <a:lnSpc>
                <a:spcPct val="100000"/>
              </a:lnSpc>
            </a:pPr>
            <a:r>
              <a:rPr lang="de-AT" sz="1200" dirty="0">
                <a:solidFill>
                  <a:schemeClr val="bg1"/>
                </a:solidFill>
                <a:latin typeface="Jost Light" pitchFamily="2" charset="77"/>
                <a:ea typeface="Jost Light" pitchFamily="2" charset="77"/>
              </a:rPr>
              <a:t>ANTONIJAS IELA 24 - 7</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1010 RIGA</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+371 66 16 44 11</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LATVIA@LYNX.LEGAL</a:t>
            </a:r>
          </a:p>
        </p:txBody>
      </p:sp>
      <p:sp>
        <p:nvSpPr>
          <p:cNvPr id="7" name="Untertitel 2">
            <a:extLst>
              <a:ext uri="{FF2B5EF4-FFF2-40B4-BE49-F238E27FC236}">
                <a16:creationId xmlns:a16="http://schemas.microsoft.com/office/drawing/2014/main" id="{19697C06-5D2C-7143-AD4E-7B96E3C24231}"/>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1075301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CC507-1768-EFC5-C5A0-5E475FF60F44}"/>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7467B53C-7711-F649-497C-F9F596FEEA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1E1666D3-A111-B899-F8EA-F36A15CC3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8375D7EB-B412-784C-8E2E-834B5ED109E9}"/>
              </a:ext>
            </a:extLst>
          </p:cNvPr>
          <p:cNvSpPr>
            <a:spLocks noGrp="1"/>
          </p:cNvSpPr>
          <p:nvPr>
            <p:ph type="subTitle" idx="4294967295"/>
          </p:nvPr>
        </p:nvSpPr>
        <p:spPr>
          <a:xfrm>
            <a:off x="2558073" y="1260870"/>
            <a:ext cx="4275863"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10 lawyers in Vilnius, LYNX Lithuania has been serving the legal needs of businesses with a commercial commitment in Lithuania since 2004.</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F6A5127B-872A-5CC1-7072-B6592BBC8B2B}"/>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LITHUANIA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5F2F85A3-69E5-FD8F-C69C-5F7071CF9647}"/>
              </a:ext>
            </a:extLst>
          </p:cNvPr>
          <p:cNvSpPr txBox="1">
            <a:spLocks/>
          </p:cNvSpPr>
          <p:nvPr/>
        </p:nvSpPr>
        <p:spPr>
          <a:xfrm>
            <a:off x="2558073" y="2546158"/>
            <a:ext cx="4146276"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Frank Heemann and Yvonne Goldammer, we advise international and domestic clients across all industry sectors, combining expertise in corporate and cross-border M&amp;A, insolvency and restructuring, international contracts, employment, regulatory matters, and complex disputes to deliver comprehensive, business-focused legal solutions.</a:t>
            </a:r>
            <a:endParaRPr lang="de-AT" sz="1700" dirty="0">
              <a:solidFill>
                <a:schemeClr val="bg1"/>
              </a:solidFill>
              <a:latin typeface="Jost Light" pitchFamily="2" charset="77"/>
              <a:ea typeface="Jost Light" pitchFamily="2" charset="77"/>
            </a:endParaRPr>
          </a:p>
        </p:txBody>
      </p:sp>
      <p:pic>
        <p:nvPicPr>
          <p:cNvPr id="5" name="Picture 4">
            <a:extLst>
              <a:ext uri="{FF2B5EF4-FFF2-40B4-BE49-F238E27FC236}">
                <a16:creationId xmlns:a16="http://schemas.microsoft.com/office/drawing/2014/main" id="{6AF842A6-5133-1067-9E16-AA0B509492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699F2022-ED80-EA39-70C0-76A5C254D079}"/>
              </a:ext>
            </a:extLst>
          </p:cNvPr>
          <p:cNvSpPr/>
          <p:nvPr/>
        </p:nvSpPr>
        <p:spPr>
          <a:xfrm>
            <a:off x="10625760" y="3389177"/>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4E3BFBF8-DB48-2B0D-009B-23D778C95C37}"/>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latin typeface="Jost Light" pitchFamily="2" charset="77"/>
                <a:ea typeface="Jost Light" pitchFamily="2" charset="77"/>
              </a:rPr>
              <a:t>LYNX LEGAL</a:t>
            </a:r>
            <a:r>
              <a:rPr lang="de-AT" sz="1200" dirty="0">
                <a:solidFill>
                  <a:srgbClr val="289B41"/>
                </a:solidFill>
                <a:effectLst/>
                <a:latin typeface="Jost Light" pitchFamily="2" charset="77"/>
                <a:ea typeface="Jost Light" pitchFamily="2" charset="77"/>
              </a:rPr>
              <a:t> APB</a:t>
            </a:r>
          </a:p>
          <a:p>
            <a:pPr algn="l">
              <a:lnSpc>
                <a:spcPct val="100000"/>
              </a:lnSpc>
            </a:pPr>
            <a:r>
              <a:rPr lang="en-US" sz="1200" dirty="0">
                <a:solidFill>
                  <a:schemeClr val="bg1"/>
                </a:solidFill>
                <a:latin typeface="Jost Light" pitchFamily="2" charset="77"/>
                <a:ea typeface="Jost Light" pitchFamily="2" charset="77"/>
              </a:rPr>
              <a:t>EMBASSY HOUSE, K. KALINAUSKO STR. 24-401</a:t>
            </a: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LT-03107 VILNIUS</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+370 5 212 16 27</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LITHUANIA@LYNX.LEGAL</a:t>
            </a:r>
          </a:p>
        </p:txBody>
      </p:sp>
      <p:sp>
        <p:nvSpPr>
          <p:cNvPr id="7" name="Untertitel 2">
            <a:extLst>
              <a:ext uri="{FF2B5EF4-FFF2-40B4-BE49-F238E27FC236}">
                <a16:creationId xmlns:a16="http://schemas.microsoft.com/office/drawing/2014/main" id="{DC90D88A-E1F2-2E43-9793-19FD7754F74C}"/>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27717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1FE70-8E6D-1931-AD83-986555703E66}"/>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8DC7CB73-C1FA-E91D-74A1-DEB558A39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29BA163D-DF4B-1ED8-F8DC-FB56E6469D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D49C8066-A181-9A55-FAD3-C77152C6C095}"/>
              </a:ext>
            </a:extLst>
          </p:cNvPr>
          <p:cNvSpPr>
            <a:spLocks noGrp="1"/>
          </p:cNvSpPr>
          <p:nvPr>
            <p:ph type="subTitle" idx="4294967295"/>
          </p:nvPr>
        </p:nvSpPr>
        <p:spPr>
          <a:xfrm>
            <a:off x="2558073" y="1260870"/>
            <a:ext cx="4713995"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nearly 100 Experts across Warsaw, </a:t>
            </a:r>
            <a:r>
              <a:rPr lang="en-US" sz="1700" dirty="0" err="1">
                <a:solidFill>
                  <a:srgbClr val="289B41"/>
                </a:solidFill>
                <a:effectLst/>
                <a:latin typeface="Jost Light" pitchFamily="2" charset="77"/>
                <a:ea typeface="Jost Light" pitchFamily="2" charset="77"/>
              </a:rPr>
              <a:t>Gdańsk</a:t>
            </a:r>
            <a:r>
              <a:rPr lang="en-US" sz="1700" dirty="0">
                <a:solidFill>
                  <a:srgbClr val="289B41"/>
                </a:solidFill>
                <a:effectLst/>
                <a:latin typeface="Jost Light" pitchFamily="2" charset="77"/>
                <a:ea typeface="Jost Light" pitchFamily="2" charset="77"/>
              </a:rPr>
              <a:t>, Katowice, and </a:t>
            </a:r>
            <a:r>
              <a:rPr lang="en-US" sz="1700" dirty="0" err="1">
                <a:solidFill>
                  <a:srgbClr val="289B41"/>
                </a:solidFill>
                <a:effectLst/>
                <a:latin typeface="Jost Light" pitchFamily="2" charset="77"/>
                <a:ea typeface="Jost Light" pitchFamily="2" charset="77"/>
              </a:rPr>
              <a:t>Poznań</a:t>
            </a:r>
            <a:r>
              <a:rPr lang="en-US" sz="1700" dirty="0">
                <a:solidFill>
                  <a:srgbClr val="289B41"/>
                </a:solidFill>
                <a:effectLst/>
                <a:latin typeface="Jost Light" pitchFamily="2" charset="77"/>
                <a:ea typeface="Jost Light" pitchFamily="2" charset="77"/>
              </a:rPr>
              <a:t>, we have been serving the legal needs of businesses with a commercial commitment since 2001.</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13B36671-8FA9-B219-7591-6F41E39FA51A}"/>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POLAND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6CB556C4-7499-1204-CEE8-E714DE2A7A1F}"/>
              </a:ext>
            </a:extLst>
          </p:cNvPr>
          <p:cNvSpPr txBox="1">
            <a:spLocks/>
          </p:cNvSpPr>
          <p:nvPr/>
        </p:nvSpPr>
        <p:spPr>
          <a:xfrm>
            <a:off x="2558072" y="2546158"/>
            <a:ext cx="5135762"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Jarosław Sroka in Warsaw, Maciej Prusak in </a:t>
            </a:r>
            <a:r>
              <a:rPr lang="en-US" sz="1700" dirty="0" err="1">
                <a:solidFill>
                  <a:schemeClr val="bg1"/>
                </a:solidFill>
                <a:latin typeface="Jost Light" pitchFamily="2" charset="77"/>
                <a:ea typeface="Jost Light" pitchFamily="2" charset="77"/>
              </a:rPr>
              <a:t>Gdańsk</a:t>
            </a:r>
            <a:r>
              <a:rPr lang="en-US" sz="1700" dirty="0">
                <a:solidFill>
                  <a:schemeClr val="bg1"/>
                </a:solidFill>
                <a:latin typeface="Jost Light" pitchFamily="2" charset="77"/>
                <a:ea typeface="Jost Light" pitchFamily="2" charset="77"/>
              </a:rPr>
              <a:t>, Piotr Jurczak in Katowice, and Christoph Garschynski in </a:t>
            </a:r>
            <a:r>
              <a:rPr lang="en-US" sz="1700" dirty="0" err="1">
                <a:solidFill>
                  <a:schemeClr val="bg1"/>
                </a:solidFill>
                <a:latin typeface="Jost Light" pitchFamily="2" charset="77"/>
                <a:ea typeface="Jost Light" pitchFamily="2" charset="77"/>
              </a:rPr>
              <a:t>Poznań</a:t>
            </a:r>
            <a:r>
              <a:rPr lang="en-US" sz="1700" dirty="0">
                <a:solidFill>
                  <a:schemeClr val="bg1"/>
                </a:solidFill>
                <a:latin typeface="Jost Light" pitchFamily="2" charset="77"/>
                <a:ea typeface="Jost Light" pitchFamily="2" charset="77"/>
              </a:rPr>
              <a:t>, we advise international and domestic clients across all industry sectors, combining full-service expertise in public procurement, energy, dispute resolution, employment, real estate, TMT, banking, and M&amp;A to deliver comprehensive, business-focused legal solutions.</a:t>
            </a:r>
            <a:endParaRPr lang="de-AT" sz="1700" dirty="0">
              <a:solidFill>
                <a:schemeClr val="bg1"/>
              </a:solidFill>
              <a:latin typeface="Jost Light" pitchFamily="2" charset="77"/>
              <a:ea typeface="Jost Light" pitchFamily="2" charset="77"/>
            </a:endParaRPr>
          </a:p>
        </p:txBody>
      </p:sp>
      <p:pic>
        <p:nvPicPr>
          <p:cNvPr id="13" name="Picture 12">
            <a:extLst>
              <a:ext uri="{FF2B5EF4-FFF2-40B4-BE49-F238E27FC236}">
                <a16:creationId xmlns:a16="http://schemas.microsoft.com/office/drawing/2014/main" id="{9AD0F586-D822-3661-552F-6C5A89B8E1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48ED302D-5ECB-180E-C345-468D239CA463}"/>
              </a:ext>
            </a:extLst>
          </p:cNvPr>
          <p:cNvSpPr/>
          <p:nvPr/>
        </p:nvSpPr>
        <p:spPr>
          <a:xfrm>
            <a:off x="9953145" y="3393700"/>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521F76A5-5A06-BC40-DB71-F3BCD4623044}"/>
              </a:ext>
            </a:extLst>
          </p:cNvPr>
          <p:cNvSpPr txBox="1">
            <a:spLocks/>
          </p:cNvSpPr>
          <p:nvPr/>
        </p:nvSpPr>
        <p:spPr>
          <a:xfrm>
            <a:off x="2558072" y="4853159"/>
            <a:ext cx="4584598" cy="1336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latin typeface="Jost Light" pitchFamily="2" charset="77"/>
                <a:ea typeface="Jost Light" pitchFamily="2" charset="77"/>
              </a:rPr>
              <a:t>LYNX</a:t>
            </a:r>
            <a:r>
              <a:rPr lang="de-AT" sz="1200" dirty="0">
                <a:solidFill>
                  <a:srgbClr val="289B41"/>
                </a:solidFill>
                <a:latin typeface="Jost Light" pitchFamily="2" charset="77"/>
                <a:ea typeface="Jost Light" pitchFamily="2" charset="77"/>
              </a:rPr>
              <a:t> BROCKHUIS </a:t>
            </a:r>
            <a:r>
              <a:rPr lang="sk-SK" sz="1200" dirty="0">
                <a:solidFill>
                  <a:srgbClr val="289B41"/>
                </a:solidFill>
                <a:latin typeface="Jost Light" pitchFamily="2" charset="77"/>
                <a:ea typeface="Jost Light" pitchFamily="2" charset="77"/>
              </a:rPr>
              <a:t>&amp; PARTNERS </a:t>
            </a:r>
            <a:r>
              <a:rPr lang="de-AT" sz="1200" dirty="0">
                <a:solidFill>
                  <a:srgbClr val="289B41"/>
                </a:solidFill>
                <a:latin typeface="Jost Light" pitchFamily="2" charset="77"/>
                <a:ea typeface="Jost Light" pitchFamily="2" charset="77"/>
              </a:rPr>
              <a:t>SP.K.</a:t>
            </a:r>
            <a:br>
              <a:rPr lang="de-AT" sz="1200" dirty="0">
                <a:solidFill>
                  <a:schemeClr val="bg1"/>
                </a:solidFill>
                <a:effectLst/>
                <a:latin typeface="Jost Light" pitchFamily="2" charset="77"/>
                <a:ea typeface="Jost Light" pitchFamily="2" charset="77"/>
              </a:rPr>
            </a:br>
            <a:br>
              <a:rPr lang="de-AT" sz="1200" dirty="0">
                <a:solidFill>
                  <a:schemeClr val="bg1"/>
                </a:solidFill>
                <a:effectLst/>
                <a:latin typeface="Jost Light" pitchFamily="2" charset="77"/>
                <a:ea typeface="Jost Light" pitchFamily="2" charset="77"/>
              </a:rPr>
            </a:br>
            <a:r>
              <a:rPr lang="en-US" sz="1200" dirty="0">
                <a:solidFill>
                  <a:schemeClr val="bg1"/>
                </a:solidFill>
                <a:latin typeface="Jost Light" pitchFamily="2" charset="77"/>
                <a:ea typeface="Jost Light" pitchFamily="2" charset="77"/>
              </a:rPr>
              <a:t>UL. TWARDA 18</a:t>
            </a: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00-105 WARSAW</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+48 22 279 31 00</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POLAND@LYNX.LEGAL</a:t>
            </a:r>
          </a:p>
        </p:txBody>
      </p:sp>
      <p:sp>
        <p:nvSpPr>
          <p:cNvPr id="7" name="Oval 6">
            <a:extLst>
              <a:ext uri="{FF2B5EF4-FFF2-40B4-BE49-F238E27FC236}">
                <a16:creationId xmlns:a16="http://schemas.microsoft.com/office/drawing/2014/main" id="{5233260A-070D-EC33-56EB-4BEAF2AEE3BD}"/>
              </a:ext>
            </a:extLst>
          </p:cNvPr>
          <p:cNvSpPr/>
          <p:nvPr/>
        </p:nvSpPr>
        <p:spPr>
          <a:xfrm>
            <a:off x="9783221" y="3628648"/>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Oval 7">
            <a:extLst>
              <a:ext uri="{FF2B5EF4-FFF2-40B4-BE49-F238E27FC236}">
                <a16:creationId xmlns:a16="http://schemas.microsoft.com/office/drawing/2014/main" id="{0F4E795A-EF59-712C-6B2F-6EA6144B8474}"/>
              </a:ext>
            </a:extLst>
          </p:cNvPr>
          <p:cNvSpPr/>
          <p:nvPr/>
        </p:nvSpPr>
        <p:spPr>
          <a:xfrm>
            <a:off x="10181306" y="3628648"/>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30E11D44-6E3D-4525-25EE-819FC2F0786A}"/>
              </a:ext>
            </a:extLst>
          </p:cNvPr>
          <p:cNvSpPr/>
          <p:nvPr/>
        </p:nvSpPr>
        <p:spPr>
          <a:xfrm>
            <a:off x="10023745" y="3850955"/>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Untertitel 2">
            <a:extLst>
              <a:ext uri="{FF2B5EF4-FFF2-40B4-BE49-F238E27FC236}">
                <a16:creationId xmlns:a16="http://schemas.microsoft.com/office/drawing/2014/main" id="{979BCB08-91C7-F213-02C6-C3F46C1A7993}"/>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1202801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E33B2-12F5-963A-6B9F-58C6262F7FE7}"/>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27052000-95E2-84A0-558B-C4D3FA392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744"/>
            <a:ext cx="12192000" cy="6887743"/>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A3B05FE8-47D0-8D54-A0B9-0EDF538100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AB4ED839-D1F9-F3FF-36D6-A03E26FF396E}"/>
              </a:ext>
            </a:extLst>
          </p:cNvPr>
          <p:cNvSpPr>
            <a:spLocks noGrp="1"/>
          </p:cNvSpPr>
          <p:nvPr>
            <p:ph type="subTitle" idx="4294967295"/>
          </p:nvPr>
        </p:nvSpPr>
        <p:spPr>
          <a:xfrm>
            <a:off x="2558073" y="1260870"/>
            <a:ext cx="4705172"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nearly 30 lawyers across Bucharest and </a:t>
            </a:r>
            <a:r>
              <a:rPr lang="en-US" sz="1700" dirty="0" err="1">
                <a:solidFill>
                  <a:srgbClr val="289B41"/>
                </a:solidFill>
                <a:effectLst/>
                <a:latin typeface="Jost Light" pitchFamily="2" charset="77"/>
                <a:ea typeface="Jost Light" pitchFamily="2" charset="77"/>
              </a:rPr>
              <a:t>Timișoara</a:t>
            </a:r>
            <a:r>
              <a:rPr lang="en-US" sz="1700" dirty="0">
                <a:solidFill>
                  <a:srgbClr val="289B41"/>
                </a:solidFill>
                <a:effectLst/>
                <a:latin typeface="Jost Light" pitchFamily="2" charset="77"/>
                <a:ea typeface="Jost Light" pitchFamily="2" charset="77"/>
              </a:rPr>
              <a:t>, we have been serving the legal needs of businesses with a commercial commitment in Romania since 2000.</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7941BA37-C40A-6B9F-2276-7BF727F55718}"/>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ROMANIA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B49FB221-2D79-DF5F-479A-2D9736642E86}"/>
              </a:ext>
            </a:extLst>
          </p:cNvPr>
          <p:cNvSpPr txBox="1">
            <a:spLocks/>
          </p:cNvSpPr>
          <p:nvPr/>
        </p:nvSpPr>
        <p:spPr>
          <a:xfrm>
            <a:off x="2558073" y="2546158"/>
            <a:ext cx="4806288"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an internationally experienced team, we advise domestic and international clients across all industry sectors, combining full-service expertise in Corporate and M&amp;A, Employment, Real Estate &amp; Construction, Insolvency, Dispute Resolution, Competition &amp; Antitrust, and Energy &amp; Infrastructure to deliver comprehensive, business-focused legal solutions.</a:t>
            </a:r>
            <a:endParaRPr lang="de-AT" sz="1700" dirty="0">
              <a:solidFill>
                <a:schemeClr val="bg1"/>
              </a:solidFill>
              <a:latin typeface="Jost Light" pitchFamily="2" charset="77"/>
              <a:ea typeface="Jost Light" pitchFamily="2" charset="77"/>
            </a:endParaRPr>
          </a:p>
        </p:txBody>
      </p:sp>
      <p:pic>
        <p:nvPicPr>
          <p:cNvPr id="5" name="Picture 4">
            <a:extLst>
              <a:ext uri="{FF2B5EF4-FFF2-40B4-BE49-F238E27FC236}">
                <a16:creationId xmlns:a16="http://schemas.microsoft.com/office/drawing/2014/main" id="{2B9E8B8C-C064-464C-B143-B1C130C8DD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66B33635-6A76-831B-5554-F36D11A28243}"/>
              </a:ext>
            </a:extLst>
          </p:cNvPr>
          <p:cNvSpPr/>
          <p:nvPr/>
        </p:nvSpPr>
        <p:spPr>
          <a:xfrm>
            <a:off x="10489116" y="4475990"/>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AC6A4409-ADD3-F87B-EDFF-674CCBC001EF}"/>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effectLst/>
                <a:latin typeface="Jost Light" pitchFamily="2" charset="77"/>
                <a:ea typeface="Jost Light" pitchFamily="2" charset="77"/>
              </a:rPr>
              <a:t>LYNX</a:t>
            </a:r>
            <a:r>
              <a:rPr lang="de-AT" sz="1200" dirty="0">
                <a:solidFill>
                  <a:srgbClr val="289B41"/>
                </a:solidFill>
                <a:effectLst/>
                <a:latin typeface="Jost Light" pitchFamily="2" charset="77"/>
                <a:ea typeface="Jost Light" pitchFamily="2" charset="77"/>
              </a:rPr>
              <a:t> GILESCU VALEANU &amp; PARTNERS</a:t>
            </a:r>
          </a:p>
          <a:p>
            <a:pPr algn="l">
              <a:lnSpc>
                <a:spcPct val="100000"/>
              </a:lnSpc>
            </a:pPr>
            <a:r>
              <a:rPr lang="en-US" sz="1200" dirty="0">
                <a:solidFill>
                  <a:schemeClr val="bg1"/>
                </a:solidFill>
                <a:latin typeface="Jost Light" pitchFamily="2" charset="77"/>
                <a:ea typeface="Jost Light" pitchFamily="2" charset="77"/>
              </a:rPr>
              <a:t>31 ERNEST BROSTEANU STR.</a:t>
            </a: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010527 BUCHAREST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+40 723 705 032</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ROMANIA@LYNX.LEGAL</a:t>
            </a:r>
          </a:p>
        </p:txBody>
      </p:sp>
      <p:sp>
        <p:nvSpPr>
          <p:cNvPr id="7" name="Oval 6">
            <a:extLst>
              <a:ext uri="{FF2B5EF4-FFF2-40B4-BE49-F238E27FC236}">
                <a16:creationId xmlns:a16="http://schemas.microsoft.com/office/drawing/2014/main" id="{C7109E21-E7BD-17D7-4232-108BE5B950F2}"/>
              </a:ext>
            </a:extLst>
          </p:cNvPr>
          <p:cNvSpPr/>
          <p:nvPr/>
        </p:nvSpPr>
        <p:spPr>
          <a:xfrm>
            <a:off x="10707438" y="4546590"/>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Untertitel 2">
            <a:extLst>
              <a:ext uri="{FF2B5EF4-FFF2-40B4-BE49-F238E27FC236}">
                <a16:creationId xmlns:a16="http://schemas.microsoft.com/office/drawing/2014/main" id="{464479F1-82B3-4B1B-DEB8-A029E7C5190C}"/>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2253291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46083-31D9-3222-9920-F93FD728D071}"/>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7DDF8C75-C1FC-0953-BCA7-56C91C418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3AAD21CF-905A-6E50-C871-137EDEBD62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EBE1E6FD-2D58-1345-6580-270F65BE18C3}"/>
              </a:ext>
            </a:extLst>
          </p:cNvPr>
          <p:cNvSpPr>
            <a:spLocks noGrp="1"/>
          </p:cNvSpPr>
          <p:nvPr>
            <p:ph type="subTitle" idx="4294967295"/>
          </p:nvPr>
        </p:nvSpPr>
        <p:spPr>
          <a:xfrm>
            <a:off x="2558073" y="1260870"/>
            <a:ext cx="4705172"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legal experts in Bratislava, LYNX Slovakia has been serving the legal needs of businesses with a commercial commitment in Slovakia since 2003.</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E0A2EAAB-7671-E762-1DBD-F083424EDA98}"/>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SLOVAKIA </a:t>
            </a:r>
          </a:p>
          <a:p>
            <a:pPr algn="l"/>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F5E5BCE2-8F57-EF29-AECE-73D5995CC589}"/>
              </a:ext>
            </a:extLst>
          </p:cNvPr>
          <p:cNvSpPr txBox="1">
            <a:spLocks/>
          </p:cNvSpPr>
          <p:nvPr/>
        </p:nvSpPr>
        <p:spPr>
          <a:xfrm>
            <a:off x="2558073" y="2546158"/>
            <a:ext cx="4705172"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Margareta Sovova, Zuzana </a:t>
            </a:r>
            <a:r>
              <a:rPr lang="en-US" sz="1700" dirty="0" err="1">
                <a:solidFill>
                  <a:schemeClr val="bg1"/>
                </a:solidFill>
                <a:latin typeface="Jost Light" pitchFamily="2" charset="77"/>
                <a:ea typeface="Jost Light" pitchFamily="2" charset="77"/>
              </a:rPr>
              <a:t>Chudáčkova</a:t>
            </a:r>
            <a:r>
              <a:rPr lang="en-US" sz="1700" dirty="0">
                <a:solidFill>
                  <a:schemeClr val="bg1"/>
                </a:solidFill>
                <a:latin typeface="Jost Light" pitchFamily="2" charset="77"/>
                <a:ea typeface="Jost Light" pitchFamily="2" charset="77"/>
              </a:rPr>
              <a:t>, and Dávid Oršula, we advise international and domestic clients across all industry sectors, combining recognized expertise in Corporate and M&amp;A, Real Estate, Employment, Insolvency and Restructuring, Dispute Resolution, IP, Technology and Data to deliver comprehensive, </a:t>
            </a:r>
            <a:br>
              <a:rPr lang="en-US"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business-focused legal solutions.</a:t>
            </a:r>
            <a:endParaRPr lang="de-AT" sz="17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64E70C1C-094B-543F-F41D-9A53E1DBC03C}"/>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rgbClr val="289B41"/>
                </a:solidFill>
                <a:effectLst/>
                <a:latin typeface="Jost Light" pitchFamily="2" charset="77"/>
                <a:ea typeface="Jost Light" pitchFamily="2" charset="77"/>
              </a:rPr>
              <a:t>LYNX LEGAL S.R.O</a:t>
            </a:r>
          </a:p>
          <a:p>
            <a:pPr algn="l">
              <a:lnSpc>
                <a:spcPct val="100000"/>
              </a:lnSpc>
            </a:pPr>
            <a:r>
              <a:rPr lang="en-US" sz="1200" dirty="0">
                <a:solidFill>
                  <a:schemeClr val="bg1"/>
                </a:solidFill>
                <a:latin typeface="Jost Light" pitchFamily="2" charset="77"/>
                <a:ea typeface="Jost Light" pitchFamily="2" charset="77"/>
              </a:rPr>
              <a:t>CINTOR</a:t>
            </a:r>
            <a:r>
              <a:rPr lang="sk-SK" sz="1200" dirty="0">
                <a:solidFill>
                  <a:schemeClr val="bg1"/>
                </a:solidFill>
                <a:latin typeface="Jost Light" pitchFamily="2" charset="77"/>
                <a:ea typeface="Jost Light" pitchFamily="2" charset="77"/>
              </a:rPr>
              <a:t>ÍNSKA 7</a:t>
            </a:r>
            <a:br>
              <a:rPr lang="sk-SK" sz="1200" dirty="0">
                <a:solidFill>
                  <a:schemeClr val="bg1"/>
                </a:solidFill>
                <a:latin typeface="Jost Light" pitchFamily="2" charset="77"/>
                <a:ea typeface="Jost Light" pitchFamily="2" charset="77"/>
              </a:rPr>
            </a:br>
            <a:r>
              <a:rPr lang="sk-SK" sz="1200" dirty="0">
                <a:solidFill>
                  <a:schemeClr val="bg1"/>
                </a:solidFill>
                <a:latin typeface="Jost Light" pitchFamily="2" charset="77"/>
                <a:ea typeface="Jost Light" pitchFamily="2" charset="77"/>
              </a:rPr>
              <a:t>811 04 BRATISLAVA</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+421 2 57 88 00 88</a:t>
            </a:r>
            <a:br>
              <a:rPr lang="de-AT" sz="1200" dirty="0">
                <a:solidFill>
                  <a:schemeClr val="bg1"/>
                </a:solidFill>
                <a:latin typeface="Jost Light" pitchFamily="2" charset="77"/>
                <a:ea typeface="Jost Light" pitchFamily="2" charset="77"/>
              </a:rPr>
            </a:br>
            <a:r>
              <a:rPr lang="sk-SK" sz="1200" dirty="0">
                <a:solidFill>
                  <a:schemeClr val="bg1"/>
                </a:solidFill>
                <a:latin typeface="Jost Light" pitchFamily="2" charset="77"/>
                <a:ea typeface="Jost Light" pitchFamily="2" charset="77"/>
              </a:rPr>
              <a:t>SLOVAKIA</a:t>
            </a:r>
            <a:r>
              <a:rPr lang="de-AT" sz="1200" dirty="0">
                <a:solidFill>
                  <a:schemeClr val="bg1"/>
                </a:solidFill>
                <a:latin typeface="Jost Light" pitchFamily="2" charset="77"/>
                <a:ea typeface="Jost Light" pitchFamily="2" charset="77"/>
              </a:rPr>
              <a:t>@LYNX.LEGAL</a:t>
            </a:r>
          </a:p>
        </p:txBody>
      </p:sp>
      <p:pic>
        <p:nvPicPr>
          <p:cNvPr id="11" name="Picture 4">
            <a:extLst>
              <a:ext uri="{FF2B5EF4-FFF2-40B4-BE49-F238E27FC236}">
                <a16:creationId xmlns:a16="http://schemas.microsoft.com/office/drawing/2014/main" id="{04C62854-6653-D6DF-51D4-1B5D837E26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5E0A1F7F-E2EC-7B23-3BB8-62BD0BDDD03C}"/>
              </a:ext>
            </a:extLst>
          </p:cNvPr>
          <p:cNvSpPr/>
          <p:nvPr/>
        </p:nvSpPr>
        <p:spPr>
          <a:xfrm>
            <a:off x="9871687" y="4169568"/>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Untertitel 2">
            <a:extLst>
              <a:ext uri="{FF2B5EF4-FFF2-40B4-BE49-F238E27FC236}">
                <a16:creationId xmlns:a16="http://schemas.microsoft.com/office/drawing/2014/main" id="{33EE0479-FF4C-06FD-83CB-6B8987E9CB46}"/>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2950030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7980D-9922-4169-601B-324C69087D37}"/>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8E7EBFE9-F8AF-84FD-299C-E28667F1DB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60A7A54A-891A-87AF-0024-E2F748E530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7" name="Untertitel 2">
            <a:extLst>
              <a:ext uri="{FF2B5EF4-FFF2-40B4-BE49-F238E27FC236}">
                <a16:creationId xmlns:a16="http://schemas.microsoft.com/office/drawing/2014/main" id="{5E52811D-D6C2-F255-C7F4-58644921485F}"/>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Czech</a:t>
            </a:r>
          </a:p>
          <a:p>
            <a:pPr algn="l"/>
            <a:r>
              <a:rPr lang="de-DE" sz="2500" dirty="0" err="1">
                <a:solidFill>
                  <a:srgbClr val="289B41"/>
                </a:solidFill>
                <a:latin typeface="Jost" pitchFamily="2" charset="77"/>
                <a:ea typeface="Jost" pitchFamily="2" charset="77"/>
              </a:rPr>
              <a:t>Republic</a:t>
            </a:r>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6E4A7E9D-9B5D-2BD5-493E-B33D0C461F66}"/>
              </a:ext>
            </a:extLst>
          </p:cNvPr>
          <p:cNvSpPr txBox="1">
            <a:spLocks/>
          </p:cNvSpPr>
          <p:nvPr/>
        </p:nvSpPr>
        <p:spPr>
          <a:xfrm>
            <a:off x="2558074" y="1305440"/>
            <a:ext cx="3681740" cy="1407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With a team of attorneys, the LYNX Prague office has been serving the legal needs of businesses with a commercial commitment on the Czech market since 2003.</a:t>
            </a:r>
            <a:endParaRPr lang="de-AT" sz="1700" dirty="0">
              <a:solidFill>
                <a:schemeClr val="bg1"/>
              </a:solidFill>
              <a:latin typeface="Jost Light" pitchFamily="2" charset="77"/>
              <a:ea typeface="Jost Light" pitchFamily="2" charset="77"/>
            </a:endParaRPr>
          </a:p>
        </p:txBody>
      </p:sp>
      <p:sp>
        <p:nvSpPr>
          <p:cNvPr id="3" name="Oval 2">
            <a:extLst>
              <a:ext uri="{FF2B5EF4-FFF2-40B4-BE49-F238E27FC236}">
                <a16:creationId xmlns:a16="http://schemas.microsoft.com/office/drawing/2014/main" id="{E1791C65-B87E-69FC-9999-265886BB65A3}"/>
              </a:ext>
            </a:extLst>
          </p:cNvPr>
          <p:cNvSpPr/>
          <p:nvPr/>
        </p:nvSpPr>
        <p:spPr>
          <a:xfrm>
            <a:off x="10476135" y="2609687"/>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9A14720B-EA94-EC3B-C7E5-ED912C9C3D74}"/>
              </a:ext>
            </a:extLst>
          </p:cNvPr>
          <p:cNvSpPr txBox="1">
            <a:spLocks/>
          </p:cNvSpPr>
          <p:nvPr/>
        </p:nvSpPr>
        <p:spPr>
          <a:xfrm>
            <a:off x="697753" y="2744481"/>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Estonia</a:t>
            </a:r>
            <a:endParaRPr lang="de-AT" sz="2500" dirty="0">
              <a:solidFill>
                <a:srgbClr val="289B41"/>
              </a:solidFill>
              <a:latin typeface="Jost" pitchFamily="2" charset="77"/>
              <a:ea typeface="Jost" pitchFamily="2" charset="77"/>
            </a:endParaRPr>
          </a:p>
        </p:txBody>
      </p:sp>
      <p:pic>
        <p:nvPicPr>
          <p:cNvPr id="14" name="Picture 4">
            <a:extLst>
              <a:ext uri="{FF2B5EF4-FFF2-40B4-BE49-F238E27FC236}">
                <a16:creationId xmlns:a16="http://schemas.microsoft.com/office/drawing/2014/main" id="{1AC7CD9B-0358-D3C1-AB9E-1E8A9FD9A3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4" name="Untertitel 2">
            <a:extLst>
              <a:ext uri="{FF2B5EF4-FFF2-40B4-BE49-F238E27FC236}">
                <a16:creationId xmlns:a16="http://schemas.microsoft.com/office/drawing/2014/main" id="{234C03D4-1F9C-EE3B-68DE-3D2F9B312F63}"/>
              </a:ext>
            </a:extLst>
          </p:cNvPr>
          <p:cNvSpPr txBox="1">
            <a:spLocks/>
          </p:cNvSpPr>
          <p:nvPr/>
        </p:nvSpPr>
        <p:spPr>
          <a:xfrm>
            <a:off x="2558074" y="2825147"/>
            <a:ext cx="3681740" cy="1407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With a team of 9 specialists, LYNX Tallinn office has been serving the legal needs of businesses with a commercial commitment in Estonia since 2014.</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61DBEF06-B325-B360-9DB8-941066AA78A4}"/>
              </a:ext>
            </a:extLst>
          </p:cNvPr>
          <p:cNvSpPr txBox="1">
            <a:spLocks/>
          </p:cNvSpPr>
          <p:nvPr/>
        </p:nvSpPr>
        <p:spPr>
          <a:xfrm>
            <a:off x="697753" y="4302825"/>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Slovakia</a:t>
            </a:r>
            <a:endParaRPr lang="de-AT" sz="2500" dirty="0">
              <a:solidFill>
                <a:srgbClr val="289B41"/>
              </a:solidFill>
              <a:latin typeface="Jost" pitchFamily="2" charset="77"/>
              <a:ea typeface="Jost" pitchFamily="2" charset="77"/>
            </a:endParaRPr>
          </a:p>
        </p:txBody>
      </p:sp>
      <p:sp>
        <p:nvSpPr>
          <p:cNvPr id="7" name="Untertitel 2">
            <a:extLst>
              <a:ext uri="{FF2B5EF4-FFF2-40B4-BE49-F238E27FC236}">
                <a16:creationId xmlns:a16="http://schemas.microsoft.com/office/drawing/2014/main" id="{F610ED86-76FC-3218-A1CF-24C74814E7C7}"/>
              </a:ext>
            </a:extLst>
          </p:cNvPr>
          <p:cNvSpPr txBox="1">
            <a:spLocks/>
          </p:cNvSpPr>
          <p:nvPr/>
        </p:nvSpPr>
        <p:spPr>
          <a:xfrm>
            <a:off x="2558074" y="4383491"/>
            <a:ext cx="3681740" cy="1407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With a team of 20+ lawyers, the LYNX Bratislava office serves the legal needs of businesses with a commercial commitment in Slovakia since 2003.</a:t>
            </a:r>
            <a:endParaRPr lang="de-AT" sz="1700" dirty="0">
              <a:solidFill>
                <a:schemeClr val="bg1"/>
              </a:solidFill>
              <a:latin typeface="Jost Light" pitchFamily="2" charset="77"/>
              <a:ea typeface="Jost Light" pitchFamily="2" charset="77"/>
            </a:endParaRPr>
          </a:p>
        </p:txBody>
      </p:sp>
      <p:sp>
        <p:nvSpPr>
          <p:cNvPr id="8" name="Oval 7">
            <a:extLst>
              <a:ext uri="{FF2B5EF4-FFF2-40B4-BE49-F238E27FC236}">
                <a16:creationId xmlns:a16="http://schemas.microsoft.com/office/drawing/2014/main" id="{412349DD-E2D1-5DC0-B128-9D4B39016F0E}"/>
              </a:ext>
            </a:extLst>
          </p:cNvPr>
          <p:cNvSpPr/>
          <p:nvPr/>
        </p:nvSpPr>
        <p:spPr>
          <a:xfrm>
            <a:off x="9884726" y="4162203"/>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Oval 12">
            <a:extLst>
              <a:ext uri="{FF2B5EF4-FFF2-40B4-BE49-F238E27FC236}">
                <a16:creationId xmlns:a16="http://schemas.microsoft.com/office/drawing/2014/main" id="{10A0899B-81AB-BC84-3594-D6C6E14F49ED}"/>
              </a:ext>
            </a:extLst>
          </p:cNvPr>
          <p:cNvSpPr/>
          <p:nvPr/>
        </p:nvSpPr>
        <p:spPr>
          <a:xfrm>
            <a:off x="9633926" y="3855154"/>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Untertitel 2">
            <a:extLst>
              <a:ext uri="{FF2B5EF4-FFF2-40B4-BE49-F238E27FC236}">
                <a16:creationId xmlns:a16="http://schemas.microsoft.com/office/drawing/2014/main" id="{5344980A-A511-48ED-6FC6-3A5719B3B320}"/>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3869840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FCA1-3F06-DA48-2742-BDFCA775D143}"/>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37612E11-5E62-4CED-B49E-1DD42019B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5D63D178-86E1-9060-87BB-F68315F5E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11473F41-2F22-06EC-E2BA-15D46D471600}"/>
              </a:ext>
            </a:extLst>
          </p:cNvPr>
          <p:cNvSpPr>
            <a:spLocks noGrp="1"/>
          </p:cNvSpPr>
          <p:nvPr>
            <p:ph type="ctrTitle" idx="4294967295"/>
          </p:nvPr>
        </p:nvSpPr>
        <p:spPr>
          <a:xfrm>
            <a:off x="640511" y="3675251"/>
            <a:ext cx="7535925" cy="2387600"/>
          </a:xfrm>
          <a:prstGeom prst="rect">
            <a:avLst/>
          </a:prstGeom>
        </p:spPr>
        <p:txBody>
          <a:bodyPr>
            <a:noAutofit/>
          </a:bodyPr>
          <a:lstStyle/>
          <a:p>
            <a:pPr algn="l"/>
            <a:r>
              <a:rPr lang="de-DE" sz="8800" dirty="0" err="1">
                <a:solidFill>
                  <a:schemeClr val="bg1"/>
                </a:solidFill>
                <a:latin typeface="Jost" pitchFamily="2" charset="77"/>
                <a:ea typeface="Jost" pitchFamily="2" charset="77"/>
              </a:rPr>
              <a:t>Practi</a:t>
            </a:r>
            <a:r>
              <a:rPr lang="pl-PL" sz="8800" dirty="0">
                <a:solidFill>
                  <a:schemeClr val="bg1"/>
                </a:solidFill>
                <a:latin typeface="Jost" pitchFamily="2" charset="77"/>
                <a:ea typeface="Jost" pitchFamily="2" charset="77"/>
              </a:rPr>
              <a:t>c</a:t>
            </a:r>
            <a:r>
              <a:rPr lang="de-DE" sz="8800" dirty="0">
                <a:solidFill>
                  <a:schemeClr val="bg1"/>
                </a:solidFill>
                <a:latin typeface="Jost" pitchFamily="2" charset="77"/>
                <a:ea typeface="Jost" pitchFamily="2" charset="77"/>
              </a:rPr>
              <a:t>e</a:t>
            </a:r>
            <a:br>
              <a:rPr lang="de-DE" sz="8800" dirty="0">
                <a:solidFill>
                  <a:schemeClr val="bg1"/>
                </a:solidFill>
                <a:latin typeface="Jost" pitchFamily="2" charset="77"/>
                <a:ea typeface="Jost" pitchFamily="2" charset="77"/>
              </a:rPr>
            </a:br>
            <a:r>
              <a:rPr lang="sk-SK" sz="8800" dirty="0" err="1">
                <a:solidFill>
                  <a:srgbClr val="289B41"/>
                </a:solidFill>
                <a:latin typeface="Jost" pitchFamily="2" charset="77"/>
                <a:ea typeface="Jost" pitchFamily="2" charset="77"/>
              </a:rPr>
              <a:t>Areas</a:t>
            </a:r>
            <a:endParaRPr lang="de-AT" sz="88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B0CE86EF-5C3E-9999-1CF2-528DBCFE6E17}"/>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de-AT" sz="1000" b="1" dirty="0">
                <a:solidFill>
                  <a:srgbClr val="289B41"/>
                </a:solidFill>
                <a:effectLst/>
                <a:latin typeface="Jost SemiBold" pitchFamily="2" charset="77"/>
                <a:ea typeface="Jost SemiBold" pitchFamily="2" charset="77"/>
              </a:rPr>
              <a:t> </a:t>
            </a:r>
            <a:r>
              <a:rPr lang="pl-PL" sz="1000" b="1" dirty="0">
                <a:solidFill>
                  <a:srgbClr val="289B41"/>
                </a:solidFill>
                <a:effectLst/>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p>
        </p:txBody>
      </p:sp>
    </p:spTree>
    <p:extLst>
      <p:ext uri="{BB962C8B-B14F-4D97-AF65-F5344CB8AC3E}">
        <p14:creationId xmlns:p14="http://schemas.microsoft.com/office/powerpoint/2010/main" val="389106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8C022CE-3BE3-FFCF-41B4-7F3B99DCF96C}"/>
              </a:ext>
            </a:extLst>
          </p:cNvPr>
          <p:cNvSpPr>
            <a:spLocks noGrp="1"/>
          </p:cNvSpPr>
          <p:nvPr>
            <p:ph type="body" sz="quarter" idx="13"/>
          </p:nvPr>
        </p:nvSpPr>
        <p:spPr/>
        <p:txBody>
          <a:bodyPr/>
          <a:lstStyle/>
          <a:p>
            <a:r>
              <a:rPr lang="de-DE" noProof="1">
                <a:latin typeface="Jost Light" pitchFamily="2" charset="-18"/>
                <a:ea typeface="Jost Light" pitchFamily="2" charset="-18"/>
              </a:rPr>
              <a:t>Agribusiness</a:t>
            </a:r>
          </a:p>
        </p:txBody>
      </p:sp>
      <p:sp>
        <p:nvSpPr>
          <p:cNvPr id="4" name="Textplatzhalter 3">
            <a:extLst>
              <a:ext uri="{FF2B5EF4-FFF2-40B4-BE49-F238E27FC236}">
                <a16:creationId xmlns:a16="http://schemas.microsoft.com/office/drawing/2014/main" id="{4B83E5CE-1E82-F4B7-84FB-8327E14552AF}"/>
              </a:ext>
            </a:extLst>
          </p:cNvPr>
          <p:cNvSpPr>
            <a:spLocks noGrp="1"/>
          </p:cNvSpPr>
          <p:nvPr>
            <p:ph type="body" sz="quarter" idx="15"/>
          </p:nvPr>
        </p:nvSpPr>
        <p:spPr/>
        <p:txBody>
          <a:bodyPr/>
          <a:lstStyle/>
          <a:p>
            <a:r>
              <a:rPr lang="de-DE" noProof="1">
                <a:latin typeface="Jost Light" pitchFamily="2" charset="-18"/>
                <a:ea typeface="Jost Light" pitchFamily="2" charset="-18"/>
              </a:rPr>
              <a:t>Environment</a:t>
            </a:r>
          </a:p>
        </p:txBody>
      </p:sp>
      <p:sp>
        <p:nvSpPr>
          <p:cNvPr id="6" name="Textplatzhalter 5">
            <a:extLst>
              <a:ext uri="{FF2B5EF4-FFF2-40B4-BE49-F238E27FC236}">
                <a16:creationId xmlns:a16="http://schemas.microsoft.com/office/drawing/2014/main" id="{C231FE04-6E3F-8AEA-5067-1E33A1186F2C}"/>
              </a:ext>
            </a:extLst>
          </p:cNvPr>
          <p:cNvSpPr>
            <a:spLocks noGrp="1"/>
          </p:cNvSpPr>
          <p:nvPr>
            <p:ph type="body" sz="quarter" idx="17"/>
          </p:nvPr>
        </p:nvSpPr>
        <p:spPr>
          <a:xfrm>
            <a:off x="3992293" y="1480393"/>
            <a:ext cx="3903128" cy="451692"/>
          </a:xfrm>
        </p:spPr>
        <p:txBody>
          <a:bodyPr/>
          <a:lstStyle/>
          <a:p>
            <a:r>
              <a:rPr lang="de-DE" noProof="1">
                <a:solidFill>
                  <a:schemeClr val="bg1"/>
                </a:solidFill>
                <a:latin typeface="Jost Light" pitchFamily="2" charset="-18"/>
                <a:ea typeface="Jost Light" pitchFamily="2" charset="-18"/>
              </a:rPr>
              <a:t>Banking and Finance</a:t>
            </a:r>
          </a:p>
        </p:txBody>
      </p:sp>
      <p:sp>
        <p:nvSpPr>
          <p:cNvPr id="10" name="Textplatzhalter 9">
            <a:extLst>
              <a:ext uri="{FF2B5EF4-FFF2-40B4-BE49-F238E27FC236}">
                <a16:creationId xmlns:a16="http://schemas.microsoft.com/office/drawing/2014/main" id="{A1786947-0437-C059-387F-E458F04669DA}"/>
              </a:ext>
            </a:extLst>
          </p:cNvPr>
          <p:cNvSpPr>
            <a:spLocks noGrp="1"/>
          </p:cNvSpPr>
          <p:nvPr>
            <p:ph type="body" sz="quarter" idx="21"/>
          </p:nvPr>
        </p:nvSpPr>
        <p:spPr>
          <a:xfrm>
            <a:off x="3992287" y="2046386"/>
            <a:ext cx="3796631" cy="451692"/>
          </a:xfrm>
        </p:spPr>
        <p:txBody>
          <a:bodyPr/>
          <a:lstStyle/>
          <a:p>
            <a:r>
              <a:rPr lang="de-DE" noProof="1">
                <a:latin typeface="Jost Light" pitchFamily="2" charset="-18"/>
                <a:ea typeface="Jost Light" pitchFamily="2" charset="-18"/>
              </a:rPr>
              <a:t>Compliance</a:t>
            </a:r>
          </a:p>
        </p:txBody>
      </p:sp>
      <p:sp>
        <p:nvSpPr>
          <p:cNvPr id="18" name="Untertitel 2">
            <a:extLst>
              <a:ext uri="{FF2B5EF4-FFF2-40B4-BE49-F238E27FC236}">
                <a16:creationId xmlns:a16="http://schemas.microsoft.com/office/drawing/2014/main" id="{109DB6D7-6DB9-0850-F858-616C7D4BA322}"/>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p>
        </p:txBody>
      </p:sp>
      <p:sp>
        <p:nvSpPr>
          <p:cNvPr id="27" name="Textplatzhalter 1">
            <a:extLst>
              <a:ext uri="{FF2B5EF4-FFF2-40B4-BE49-F238E27FC236}">
                <a16:creationId xmlns:a16="http://schemas.microsoft.com/office/drawing/2014/main" id="{F4F5A399-84BF-F70D-B87A-7F20B22548C1}"/>
              </a:ext>
            </a:extLst>
          </p:cNvPr>
          <p:cNvSpPr txBox="1">
            <a:spLocks/>
          </p:cNvSpPr>
          <p:nvPr/>
        </p:nvSpPr>
        <p:spPr>
          <a:xfrm>
            <a:off x="3992286" y="2612949"/>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Competition and Antitrust</a:t>
            </a:r>
          </a:p>
        </p:txBody>
      </p:sp>
      <p:sp>
        <p:nvSpPr>
          <p:cNvPr id="28" name="Textplatzhalter 1">
            <a:extLst>
              <a:ext uri="{FF2B5EF4-FFF2-40B4-BE49-F238E27FC236}">
                <a16:creationId xmlns:a16="http://schemas.microsoft.com/office/drawing/2014/main" id="{68674B8F-7C0C-7402-4ED8-9737CE7743C0}"/>
              </a:ext>
            </a:extLst>
          </p:cNvPr>
          <p:cNvSpPr txBox="1">
            <a:spLocks/>
          </p:cNvSpPr>
          <p:nvPr/>
        </p:nvSpPr>
        <p:spPr>
          <a:xfrm>
            <a:off x="3992286" y="3178372"/>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Corporate and M&amp;A</a:t>
            </a:r>
          </a:p>
        </p:txBody>
      </p:sp>
      <p:sp>
        <p:nvSpPr>
          <p:cNvPr id="29" name="Textplatzhalter 1">
            <a:extLst>
              <a:ext uri="{FF2B5EF4-FFF2-40B4-BE49-F238E27FC236}">
                <a16:creationId xmlns:a16="http://schemas.microsoft.com/office/drawing/2014/main" id="{05C920EA-E00C-4156-C470-989CC4B72119}"/>
              </a:ext>
            </a:extLst>
          </p:cNvPr>
          <p:cNvSpPr txBox="1">
            <a:spLocks/>
          </p:cNvSpPr>
          <p:nvPr/>
        </p:nvSpPr>
        <p:spPr>
          <a:xfrm>
            <a:off x="3992285" y="3745735"/>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Defense</a:t>
            </a:r>
          </a:p>
        </p:txBody>
      </p:sp>
      <p:sp>
        <p:nvSpPr>
          <p:cNvPr id="30" name="Textplatzhalter 1">
            <a:extLst>
              <a:ext uri="{FF2B5EF4-FFF2-40B4-BE49-F238E27FC236}">
                <a16:creationId xmlns:a16="http://schemas.microsoft.com/office/drawing/2014/main" id="{44E9BC8F-AA69-B257-9DFE-DD522C5C0A66}"/>
              </a:ext>
            </a:extLst>
          </p:cNvPr>
          <p:cNvSpPr txBox="1">
            <a:spLocks/>
          </p:cNvSpPr>
          <p:nvPr/>
        </p:nvSpPr>
        <p:spPr>
          <a:xfrm>
            <a:off x="3992284" y="4311158"/>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Dispute Resolution</a:t>
            </a:r>
          </a:p>
        </p:txBody>
      </p:sp>
      <p:sp>
        <p:nvSpPr>
          <p:cNvPr id="31" name="Textplatzhalter 1">
            <a:extLst>
              <a:ext uri="{FF2B5EF4-FFF2-40B4-BE49-F238E27FC236}">
                <a16:creationId xmlns:a16="http://schemas.microsoft.com/office/drawing/2014/main" id="{B160383D-A1CA-FFB0-D974-6E35453C266E}"/>
              </a:ext>
            </a:extLst>
          </p:cNvPr>
          <p:cNvSpPr txBox="1">
            <a:spLocks/>
          </p:cNvSpPr>
          <p:nvPr/>
        </p:nvSpPr>
        <p:spPr>
          <a:xfrm>
            <a:off x="3992283" y="4876581"/>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Employment</a:t>
            </a:r>
          </a:p>
        </p:txBody>
      </p:sp>
      <p:sp>
        <p:nvSpPr>
          <p:cNvPr id="32" name="Textplatzhalter 1">
            <a:extLst>
              <a:ext uri="{FF2B5EF4-FFF2-40B4-BE49-F238E27FC236}">
                <a16:creationId xmlns:a16="http://schemas.microsoft.com/office/drawing/2014/main" id="{5B887936-986A-CCC7-FFD7-B546FF453893}"/>
              </a:ext>
            </a:extLst>
          </p:cNvPr>
          <p:cNvSpPr txBox="1">
            <a:spLocks/>
          </p:cNvSpPr>
          <p:nvPr/>
        </p:nvSpPr>
        <p:spPr>
          <a:xfrm>
            <a:off x="3992283" y="5442004"/>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Energy</a:t>
            </a:r>
          </a:p>
        </p:txBody>
      </p:sp>
      <p:pic>
        <p:nvPicPr>
          <p:cNvPr id="45" name="Grafik 17" descr="Ein Bild, das Grafiken, Grafikdesign, Grün, Schrift enthält.&#10;&#10;KI-generierte Inhalte können fehlerhaft sein.">
            <a:extLst>
              <a:ext uri="{FF2B5EF4-FFF2-40B4-BE49-F238E27FC236}">
                <a16:creationId xmlns:a16="http://schemas.microsoft.com/office/drawing/2014/main" id="{E122752F-7787-7B18-A3DF-EDAB1905D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47" name="Textplatzhalter 5">
            <a:extLst>
              <a:ext uri="{FF2B5EF4-FFF2-40B4-BE49-F238E27FC236}">
                <a16:creationId xmlns:a16="http://schemas.microsoft.com/office/drawing/2014/main" id="{FA27C7F0-D729-6351-A208-D46324836087}"/>
              </a:ext>
            </a:extLst>
          </p:cNvPr>
          <p:cNvSpPr txBox="1">
            <a:spLocks/>
          </p:cNvSpPr>
          <p:nvPr/>
        </p:nvSpPr>
        <p:spPr>
          <a:xfrm>
            <a:off x="7895421" y="1480393"/>
            <a:ext cx="3903128"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Infrastructure</a:t>
            </a:r>
          </a:p>
        </p:txBody>
      </p:sp>
      <p:sp>
        <p:nvSpPr>
          <p:cNvPr id="48" name="Textplatzhalter 9">
            <a:extLst>
              <a:ext uri="{FF2B5EF4-FFF2-40B4-BE49-F238E27FC236}">
                <a16:creationId xmlns:a16="http://schemas.microsoft.com/office/drawing/2014/main" id="{AF7F3A5C-253E-3BD7-2B4E-2E585AEB660C}"/>
              </a:ext>
            </a:extLst>
          </p:cNvPr>
          <p:cNvSpPr txBox="1">
            <a:spLocks/>
          </p:cNvSpPr>
          <p:nvPr/>
        </p:nvSpPr>
        <p:spPr>
          <a:xfrm>
            <a:off x="7895415" y="2046386"/>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Insolvency and Restructuring</a:t>
            </a:r>
          </a:p>
        </p:txBody>
      </p:sp>
      <p:sp>
        <p:nvSpPr>
          <p:cNvPr id="49" name="Textplatzhalter 1">
            <a:extLst>
              <a:ext uri="{FF2B5EF4-FFF2-40B4-BE49-F238E27FC236}">
                <a16:creationId xmlns:a16="http://schemas.microsoft.com/office/drawing/2014/main" id="{F87BF337-1701-7449-8A7D-6C15224D5911}"/>
              </a:ext>
            </a:extLst>
          </p:cNvPr>
          <p:cNvSpPr txBox="1">
            <a:spLocks/>
          </p:cNvSpPr>
          <p:nvPr/>
        </p:nvSpPr>
        <p:spPr>
          <a:xfrm>
            <a:off x="7895414" y="2612949"/>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IP, Technology and Data</a:t>
            </a:r>
          </a:p>
        </p:txBody>
      </p:sp>
      <p:sp>
        <p:nvSpPr>
          <p:cNvPr id="50" name="Textplatzhalter 1">
            <a:extLst>
              <a:ext uri="{FF2B5EF4-FFF2-40B4-BE49-F238E27FC236}">
                <a16:creationId xmlns:a16="http://schemas.microsoft.com/office/drawing/2014/main" id="{02ACAC0A-A4BA-CEB5-F09A-4B30D3CA415A}"/>
              </a:ext>
            </a:extLst>
          </p:cNvPr>
          <p:cNvSpPr txBox="1">
            <a:spLocks/>
          </p:cNvSpPr>
          <p:nvPr/>
        </p:nvSpPr>
        <p:spPr>
          <a:xfrm>
            <a:off x="7895414" y="3178372"/>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Life Sciences and Pharma</a:t>
            </a:r>
          </a:p>
        </p:txBody>
      </p:sp>
      <p:sp>
        <p:nvSpPr>
          <p:cNvPr id="51" name="Textplatzhalter 1">
            <a:extLst>
              <a:ext uri="{FF2B5EF4-FFF2-40B4-BE49-F238E27FC236}">
                <a16:creationId xmlns:a16="http://schemas.microsoft.com/office/drawing/2014/main" id="{0EB89EF8-CDD1-3169-A35A-F89342F16D59}"/>
              </a:ext>
            </a:extLst>
          </p:cNvPr>
          <p:cNvSpPr txBox="1">
            <a:spLocks/>
          </p:cNvSpPr>
          <p:nvPr/>
        </p:nvSpPr>
        <p:spPr>
          <a:xfrm>
            <a:off x="7895413" y="3745735"/>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Public Procurement</a:t>
            </a:r>
          </a:p>
        </p:txBody>
      </p:sp>
      <p:sp>
        <p:nvSpPr>
          <p:cNvPr id="52" name="Textplatzhalter 1">
            <a:extLst>
              <a:ext uri="{FF2B5EF4-FFF2-40B4-BE49-F238E27FC236}">
                <a16:creationId xmlns:a16="http://schemas.microsoft.com/office/drawing/2014/main" id="{91C72768-A3D6-D2D5-8272-165D358BB294}"/>
              </a:ext>
            </a:extLst>
          </p:cNvPr>
          <p:cNvSpPr txBox="1">
            <a:spLocks/>
          </p:cNvSpPr>
          <p:nvPr/>
        </p:nvSpPr>
        <p:spPr>
          <a:xfrm>
            <a:off x="7895412" y="4311158"/>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latin typeface="Jost Light" pitchFamily="2" charset="-18"/>
                <a:ea typeface="Jost Light" pitchFamily="2" charset="-18"/>
              </a:rPr>
              <a:t>Real Estate and Construction</a:t>
            </a:r>
          </a:p>
        </p:txBody>
      </p:sp>
      <p:sp>
        <p:nvSpPr>
          <p:cNvPr id="53" name="Textplatzhalter 1">
            <a:extLst>
              <a:ext uri="{FF2B5EF4-FFF2-40B4-BE49-F238E27FC236}">
                <a16:creationId xmlns:a16="http://schemas.microsoft.com/office/drawing/2014/main" id="{87FD5985-969C-DBCF-5BD1-CF324C10CDD6}"/>
              </a:ext>
            </a:extLst>
          </p:cNvPr>
          <p:cNvSpPr txBox="1">
            <a:spLocks/>
          </p:cNvSpPr>
          <p:nvPr/>
        </p:nvSpPr>
        <p:spPr>
          <a:xfrm>
            <a:off x="7895411" y="4876581"/>
            <a:ext cx="3796631" cy="451692"/>
          </a:xfrm>
          <a:prstGeom prst="rect">
            <a:avLst/>
          </a:prstGeom>
        </p:spPr>
        <p:txBody>
          <a:bodyPr anchor="t" anchorCtr="0"/>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289B41"/>
                </a:solidFill>
                <a:latin typeface="Jost" pitchFamily="2" charset="77"/>
                <a:ea typeface="Jost"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noProof="1">
                <a:solidFill>
                  <a:schemeClr val="bg1"/>
                </a:solidFill>
                <a:latin typeface="Jost Light" pitchFamily="2" charset="-18"/>
                <a:ea typeface="Jost Light" pitchFamily="2" charset="-18"/>
              </a:rPr>
              <a:t>Sourcing, Commercial </a:t>
            </a:r>
          </a:p>
          <a:p>
            <a:r>
              <a:rPr lang="de-DE" noProof="1">
                <a:solidFill>
                  <a:schemeClr val="bg1"/>
                </a:solidFill>
                <a:latin typeface="Jost Light" pitchFamily="2" charset="-18"/>
                <a:ea typeface="Jost Light" pitchFamily="2" charset="-18"/>
              </a:rPr>
              <a:t>and Trade</a:t>
            </a:r>
          </a:p>
        </p:txBody>
      </p:sp>
      <p:sp>
        <p:nvSpPr>
          <p:cNvPr id="60" name="Untertitel 2">
            <a:extLst>
              <a:ext uri="{FF2B5EF4-FFF2-40B4-BE49-F238E27FC236}">
                <a16:creationId xmlns:a16="http://schemas.microsoft.com/office/drawing/2014/main" id="{17E3A138-DD73-A1AD-0335-1A56B01B4F9B}"/>
              </a:ext>
            </a:extLst>
          </p:cNvPr>
          <p:cNvSpPr txBox="1">
            <a:spLocks/>
          </p:cNvSpPr>
          <p:nvPr/>
        </p:nvSpPr>
        <p:spPr>
          <a:xfrm>
            <a:off x="697753" y="862117"/>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noProof="1">
                <a:solidFill>
                  <a:srgbClr val="289B41"/>
                </a:solidFill>
                <a:latin typeface="Jost" pitchFamily="2" charset="77"/>
                <a:ea typeface="Jost" pitchFamily="2" charset="77"/>
              </a:rPr>
              <a:t>Our expertise</a:t>
            </a:r>
          </a:p>
        </p:txBody>
      </p:sp>
      <p:sp>
        <p:nvSpPr>
          <p:cNvPr id="61" name="Untertitel 2">
            <a:extLst>
              <a:ext uri="{FF2B5EF4-FFF2-40B4-BE49-F238E27FC236}">
                <a16:creationId xmlns:a16="http://schemas.microsoft.com/office/drawing/2014/main" id="{825D823E-C430-BFC5-5EF7-7E2059E41668}"/>
              </a:ext>
            </a:extLst>
          </p:cNvPr>
          <p:cNvSpPr txBox="1">
            <a:spLocks/>
          </p:cNvSpPr>
          <p:nvPr/>
        </p:nvSpPr>
        <p:spPr>
          <a:xfrm>
            <a:off x="697753" y="1323950"/>
            <a:ext cx="2447381"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700" noProof="1">
                <a:solidFill>
                  <a:schemeClr val="bg1"/>
                </a:solidFill>
                <a:latin typeface="Jost Light" pitchFamily="2" charset="77"/>
                <a:ea typeface="Jost Light" pitchFamily="2" charset="77"/>
              </a:rPr>
              <a:t>Full‑service legal capability that sees your business the way you do – commercial first and opportunity-focused.</a:t>
            </a:r>
          </a:p>
        </p:txBody>
      </p:sp>
    </p:spTree>
    <p:extLst>
      <p:ext uri="{BB962C8B-B14F-4D97-AF65-F5344CB8AC3E}">
        <p14:creationId xmlns:p14="http://schemas.microsoft.com/office/powerpoint/2010/main" val="4289174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0789E-9D2E-5F13-AA47-3E99F44CB95D}"/>
            </a:ext>
          </a:extLst>
        </p:cNvPr>
        <p:cNvGrpSpPr/>
        <p:nvPr/>
      </p:nvGrpSpPr>
      <p:grpSpPr>
        <a:xfrm>
          <a:off x="0" y="0"/>
          <a:ext cx="0" cy="0"/>
          <a:chOff x="0" y="0"/>
          <a:chExt cx="0" cy="0"/>
        </a:xfrm>
      </p:grpSpPr>
      <p:sp>
        <p:nvSpPr>
          <p:cNvPr id="3" name="Untertitel 2">
            <a:extLst>
              <a:ext uri="{FF2B5EF4-FFF2-40B4-BE49-F238E27FC236}">
                <a16:creationId xmlns:a16="http://schemas.microsoft.com/office/drawing/2014/main" id="{73B6A333-81ED-E17D-5FAF-6D171BFCC24E}"/>
              </a:ext>
            </a:extLst>
          </p:cNvPr>
          <p:cNvSpPr>
            <a:spLocks noGrp="1"/>
          </p:cNvSpPr>
          <p:nvPr>
            <p:ph type="subTitle" idx="4294967295"/>
          </p:nvPr>
        </p:nvSpPr>
        <p:spPr>
          <a:xfrm>
            <a:off x="697755" y="1595973"/>
            <a:ext cx="4813785" cy="3666054"/>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LYNX is an international business law firm committed to helping companies make better decisions, reduce risk, and accelerate progress. We don’t position ourselves as external advisors, but work side‑by‑side with your team – close, proactive, and deeply invested in your success.</a:t>
            </a:r>
          </a:p>
          <a:p>
            <a:pPr marL="0" indent="0" algn="l">
              <a:lnSpc>
                <a:spcPct val="100000"/>
              </a:lnSpc>
              <a:buNone/>
            </a:pPr>
            <a:r>
              <a:rPr lang="en-US" sz="1700" dirty="0">
                <a:solidFill>
                  <a:schemeClr val="bg1"/>
                </a:solidFill>
                <a:effectLst/>
                <a:latin typeface="Jost Light" pitchFamily="2" charset="77"/>
                <a:ea typeface="Jost Light" pitchFamily="2" charset="77"/>
              </a:rPr>
              <a:t>Operating across all major Central and Eastern European markets, we deliver consistent, commercially</a:t>
            </a:r>
            <a:r>
              <a:rPr lang="pl-PL" sz="1700" dirty="0">
                <a:solidFill>
                  <a:schemeClr val="bg1"/>
                </a:solidFill>
                <a:effectLst/>
                <a:latin typeface="Jost Light" pitchFamily="2" charset="77"/>
                <a:ea typeface="Jost Light" pitchFamily="2" charset="77"/>
              </a:rPr>
              <a:t>-</a:t>
            </a:r>
            <a:r>
              <a:rPr lang="en-US" sz="1700" dirty="0">
                <a:solidFill>
                  <a:schemeClr val="bg1"/>
                </a:solidFill>
                <a:effectLst/>
                <a:latin typeface="Jost Light" pitchFamily="2" charset="77"/>
                <a:ea typeface="Jost Light" pitchFamily="2" charset="77"/>
              </a:rPr>
              <a:t>focused guidance that keeps your strategy moving forward – across borders and</a:t>
            </a:r>
            <a:r>
              <a:rPr lang="pl-PL" sz="1700" dirty="0">
                <a:solidFill>
                  <a:schemeClr val="bg1"/>
                </a:solidFill>
                <a:effectLst/>
                <a:latin typeface="Jost Light" pitchFamily="2" charset="77"/>
                <a:ea typeface="Jost Light" pitchFamily="2" charset="77"/>
              </a:rPr>
              <a:t> </a:t>
            </a:r>
            <a:r>
              <a:rPr lang="en-US" sz="1700" dirty="0">
                <a:solidFill>
                  <a:schemeClr val="bg1"/>
                </a:solidFill>
                <a:effectLst/>
                <a:latin typeface="Jost Light" pitchFamily="2" charset="77"/>
                <a:ea typeface="Jost Light" pitchFamily="2" charset="77"/>
              </a:rPr>
              <a:t>beyond expectations.</a:t>
            </a:r>
          </a:p>
          <a:p>
            <a:pPr marL="0" indent="0">
              <a:lnSpc>
                <a:spcPct val="100000"/>
              </a:lnSpc>
              <a:buNone/>
            </a:pPr>
            <a:r>
              <a:rPr lang="en-US" sz="1700" dirty="0">
                <a:solidFill>
                  <a:srgbClr val="289B41"/>
                </a:solidFill>
                <a:latin typeface="Jost Light" pitchFamily="2" charset="77"/>
                <a:ea typeface="Jost Light" pitchFamily="2" charset="77"/>
              </a:rPr>
              <a:t>POLAND</a:t>
            </a:r>
            <a:r>
              <a:rPr lang="de-AT" sz="1700" dirty="0">
                <a:solidFill>
                  <a:srgbClr val="289B41"/>
                </a:solidFill>
                <a:effectLst/>
                <a:latin typeface="Jost Light" pitchFamily="2" charset="77"/>
                <a:ea typeface="Jost Light" pitchFamily="2" charset="77"/>
              </a:rPr>
              <a:t> • SLOVAKIA • ROMANIA</a:t>
            </a:r>
            <a:br>
              <a:rPr lang="de-AT" sz="1700" dirty="0">
                <a:solidFill>
                  <a:srgbClr val="289B41"/>
                </a:solidFill>
                <a:effectLst/>
                <a:latin typeface="Jost Light" pitchFamily="2" charset="77"/>
                <a:ea typeface="Jost Light" pitchFamily="2" charset="77"/>
              </a:rPr>
            </a:br>
            <a:r>
              <a:rPr lang="de-AT" sz="1700" dirty="0">
                <a:solidFill>
                  <a:srgbClr val="289B41"/>
                </a:solidFill>
                <a:effectLst/>
                <a:latin typeface="Jost Light" pitchFamily="2" charset="77"/>
                <a:ea typeface="Jost Light" pitchFamily="2" charset="77"/>
              </a:rPr>
              <a:t>LATVIA • CZECH REPUBLIC • ESTONIA</a:t>
            </a:r>
            <a:br>
              <a:rPr lang="de-AT" sz="1700" dirty="0">
                <a:solidFill>
                  <a:srgbClr val="289B41"/>
                </a:solidFill>
                <a:effectLst/>
                <a:latin typeface="Jost Light" pitchFamily="2" charset="77"/>
                <a:ea typeface="Jost Light" pitchFamily="2" charset="77"/>
              </a:rPr>
            </a:br>
            <a:r>
              <a:rPr lang="de-AT" sz="1700" dirty="0">
                <a:solidFill>
                  <a:srgbClr val="289B41"/>
                </a:solidFill>
                <a:effectLst/>
                <a:latin typeface="Jost Light" pitchFamily="2" charset="77"/>
                <a:ea typeface="Jost Light" pitchFamily="2" charset="77"/>
              </a:rPr>
              <a:t>HUNGARY • LITHUANIA • BULGARIA</a:t>
            </a:r>
            <a:br>
              <a:rPr lang="de-AT" sz="1700" dirty="0">
                <a:solidFill>
                  <a:srgbClr val="289B41"/>
                </a:solidFill>
                <a:effectLst/>
                <a:latin typeface="Jost Light" pitchFamily="2" charset="77"/>
                <a:ea typeface="Jost Light" pitchFamily="2" charset="77"/>
              </a:rPr>
            </a:br>
            <a:r>
              <a:rPr lang="en-US" sz="1700" dirty="0">
                <a:solidFill>
                  <a:schemeClr val="bg1"/>
                </a:solidFill>
                <a:latin typeface="Jost Light" pitchFamily="2" charset="77"/>
                <a:ea typeface="Jost Light" pitchFamily="2" charset="77"/>
              </a:rPr>
              <a:t> </a:t>
            </a:r>
            <a:endParaRPr lang="de-AT" sz="1700" dirty="0">
              <a:solidFill>
                <a:schemeClr val="bg1"/>
              </a:solidFill>
              <a:latin typeface="Jost Light" pitchFamily="2" charset="77"/>
              <a:ea typeface="Jost Light" pitchFamily="2" charset="77"/>
            </a:endParaRPr>
          </a:p>
          <a:p>
            <a:pPr marL="0" indent="0" algn="l">
              <a:lnSpc>
                <a:spcPct val="100000"/>
              </a:lnSpc>
              <a:buNone/>
            </a:pPr>
            <a:endParaRPr lang="en-US" sz="1700" dirty="0">
              <a:solidFill>
                <a:schemeClr val="bg1"/>
              </a:solidFill>
              <a:effectLst/>
              <a:latin typeface="Jost Light" pitchFamily="2" charset="77"/>
              <a:ea typeface="Jost Light" pitchFamily="2" charset="77"/>
            </a:endParaRPr>
          </a:p>
          <a:p>
            <a:pPr marL="0" indent="0" algn="l">
              <a:lnSpc>
                <a:spcPct val="100000"/>
              </a:lnSpc>
              <a:buNone/>
            </a:pP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05FB44A9-72D6-47D2-0D6E-970AD343E939}"/>
              </a:ext>
            </a:extLst>
          </p:cNvPr>
          <p:cNvSpPr txBox="1">
            <a:spLocks/>
          </p:cNvSpPr>
          <p:nvPr/>
        </p:nvSpPr>
        <p:spPr>
          <a:xfrm>
            <a:off x="697753" y="1088252"/>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600" dirty="0">
                <a:solidFill>
                  <a:srgbClr val="289B41"/>
                </a:solidFill>
                <a:latin typeface="Jost" pitchFamily="2" charset="77"/>
                <a:ea typeface="Jost" pitchFamily="2" charset="77"/>
              </a:rPr>
              <a:t>Who </a:t>
            </a:r>
            <a:r>
              <a:rPr lang="de-DE" sz="2600" dirty="0" err="1">
                <a:solidFill>
                  <a:srgbClr val="289B41"/>
                </a:solidFill>
                <a:latin typeface="Jost" pitchFamily="2" charset="77"/>
                <a:ea typeface="Jost" pitchFamily="2" charset="77"/>
              </a:rPr>
              <a:t>we</a:t>
            </a:r>
            <a:r>
              <a:rPr lang="de-DE" sz="2600" dirty="0">
                <a:solidFill>
                  <a:srgbClr val="289B41"/>
                </a:solidFill>
                <a:latin typeface="Jost" pitchFamily="2" charset="77"/>
                <a:ea typeface="Jost" pitchFamily="2" charset="77"/>
              </a:rPr>
              <a:t> </a:t>
            </a:r>
            <a:r>
              <a:rPr lang="de-DE" sz="2600" dirty="0" err="1">
                <a:solidFill>
                  <a:srgbClr val="289B41"/>
                </a:solidFill>
                <a:latin typeface="Jost" pitchFamily="2" charset="77"/>
                <a:ea typeface="Jost" pitchFamily="2" charset="77"/>
              </a:rPr>
              <a:t>are</a:t>
            </a:r>
            <a:endParaRPr lang="de-AT" sz="2600" dirty="0">
              <a:solidFill>
                <a:srgbClr val="289B41"/>
              </a:solidFill>
              <a:latin typeface="Jost" pitchFamily="2" charset="77"/>
              <a:ea typeface="Jost" pitchFamily="2" charset="77"/>
            </a:endParaRPr>
          </a:p>
        </p:txBody>
      </p:sp>
      <p:pic>
        <p:nvPicPr>
          <p:cNvPr id="20" name="Grafik 19">
            <a:extLst>
              <a:ext uri="{FF2B5EF4-FFF2-40B4-BE49-F238E27FC236}">
                <a16:creationId xmlns:a16="http://schemas.microsoft.com/office/drawing/2014/main" id="{B91D7ADE-9617-AC47-EBC5-0DC0562BA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1540" y="411528"/>
            <a:ext cx="5616630" cy="5281826"/>
          </a:xfrm>
          <a:prstGeom prst="rect">
            <a:avLst/>
          </a:prstGeom>
        </p:spPr>
      </p:pic>
      <p:sp>
        <p:nvSpPr>
          <p:cNvPr id="2" name="Untertitel 2">
            <a:extLst>
              <a:ext uri="{FF2B5EF4-FFF2-40B4-BE49-F238E27FC236}">
                <a16:creationId xmlns:a16="http://schemas.microsoft.com/office/drawing/2014/main" id="{456F84DF-D2EE-D59F-D18E-AEABBB103BA3}"/>
              </a:ext>
            </a:extLst>
          </p:cNvPr>
          <p:cNvSpPr txBox="1">
            <a:spLocks/>
          </p:cNvSpPr>
          <p:nvPr/>
        </p:nvSpPr>
        <p:spPr>
          <a:xfrm>
            <a:off x="9925670"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de-AT" sz="1000" dirty="0">
                <a:solidFill>
                  <a:srgbClr val="289B41"/>
                </a:solidFill>
                <a:latin typeface="Jost" pitchFamily="2" charset="-18"/>
                <a:ea typeface="Jost" pitchFamily="2" charset="-18"/>
              </a:rPr>
              <a:t>FIRM</a:t>
            </a:r>
            <a:r>
              <a:rPr lang="de-AT" sz="1000" b="1" dirty="0">
                <a:solidFill>
                  <a:srgbClr val="289B41"/>
                </a:solidFill>
                <a:latin typeface="Jost SemiBold" pitchFamily="2" charset="77"/>
                <a:ea typeface="Jost SemiBold" pitchFamily="2" charset="77"/>
              </a:rPr>
              <a:t>  •  •  •  •  •  •   </a:t>
            </a:r>
          </a:p>
        </p:txBody>
      </p:sp>
    </p:spTree>
    <p:extLst>
      <p:ext uri="{BB962C8B-B14F-4D97-AF65-F5344CB8AC3E}">
        <p14:creationId xmlns:p14="http://schemas.microsoft.com/office/powerpoint/2010/main" val="2691893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371D-737C-4DFA-28D0-D05F28E37480}"/>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5642B96C-835E-66B8-F01E-0CED6AA6F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93535"/>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29E8828A-E64D-D1B3-2E45-29C6F5E48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D463DC07-C3A2-1A56-CD96-F4F662EAE8C1}"/>
              </a:ext>
            </a:extLst>
          </p:cNvPr>
          <p:cNvSpPr>
            <a:spLocks noGrp="1"/>
          </p:cNvSpPr>
          <p:nvPr>
            <p:ph type="ctrTitle" idx="4294967295"/>
          </p:nvPr>
        </p:nvSpPr>
        <p:spPr>
          <a:xfrm>
            <a:off x="640511" y="2730007"/>
            <a:ext cx="8668589" cy="3459351"/>
          </a:xfrm>
          <a:prstGeom prst="rect">
            <a:avLst/>
          </a:prstGeom>
        </p:spPr>
        <p:txBody>
          <a:bodyPr anchor="b" anchorCtr="0">
            <a:noAutofit/>
          </a:bodyPr>
          <a:lstStyle/>
          <a:p>
            <a:pPr algn="l"/>
            <a:r>
              <a:rPr lang="de-DE" sz="8800" dirty="0" err="1">
                <a:solidFill>
                  <a:schemeClr val="bg1"/>
                </a:solidFill>
                <a:latin typeface="Jost" pitchFamily="2" charset="77"/>
                <a:ea typeface="Jost" pitchFamily="2" charset="77"/>
              </a:rPr>
              <a:t>Foreign</a:t>
            </a:r>
            <a:br>
              <a:rPr lang="de-DE" sz="8800" dirty="0">
                <a:solidFill>
                  <a:schemeClr val="bg1"/>
                </a:solidFill>
                <a:latin typeface="Jost" pitchFamily="2" charset="77"/>
                <a:ea typeface="Jost" pitchFamily="2" charset="77"/>
              </a:rPr>
            </a:br>
            <a:r>
              <a:rPr lang="pl-PL" sz="8800" dirty="0">
                <a:solidFill>
                  <a:srgbClr val="289B41"/>
                </a:solidFill>
                <a:latin typeface="Jost" pitchFamily="2" charset="77"/>
                <a:ea typeface="Jost" pitchFamily="2" charset="77"/>
              </a:rPr>
              <a:t>D</a:t>
            </a:r>
            <a:r>
              <a:rPr lang="de-DE" sz="8800" dirty="0" err="1">
                <a:solidFill>
                  <a:srgbClr val="289B41"/>
                </a:solidFill>
                <a:latin typeface="Jost" pitchFamily="2" charset="77"/>
                <a:ea typeface="Jost" pitchFamily="2" charset="77"/>
              </a:rPr>
              <a:t>esks</a:t>
            </a:r>
            <a:endParaRPr lang="de-AT" sz="8800" dirty="0">
              <a:solidFill>
                <a:srgbClr val="289B4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FAF89ED5-C2A4-F021-CB46-DC26D1862D6D}"/>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a:t>
            </a:r>
            <a:r>
              <a:rPr lang="de-DE" sz="1000" b="1" noProof="1">
                <a:solidFill>
                  <a:srgbClr val="289B41"/>
                </a:solidFill>
                <a:effectLst/>
                <a:latin typeface="Jost SemiBold" pitchFamily="2" charset="77"/>
                <a:ea typeface="Jost SemiBold" pitchFamily="2" charset="77"/>
              </a:rPr>
              <a:t> </a:t>
            </a:r>
            <a:r>
              <a:rPr lang="pl-PL" sz="1000" b="1" noProof="1">
                <a:solidFill>
                  <a:srgbClr val="289B41"/>
                </a:solidFill>
                <a:effectLst/>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77"/>
                <a:ea typeface="Jost" pitchFamily="2" charset="77"/>
              </a:rPr>
              <a:t>DESKS</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   </a:t>
            </a:r>
          </a:p>
        </p:txBody>
      </p:sp>
    </p:spTree>
    <p:extLst>
      <p:ext uri="{BB962C8B-B14F-4D97-AF65-F5344CB8AC3E}">
        <p14:creationId xmlns:p14="http://schemas.microsoft.com/office/powerpoint/2010/main" val="192836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3EB5FEC0-D350-8BE3-7664-7B44ECEA131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29016" r="29016"/>
          <a:stretch/>
        </p:blipFill>
        <p:spPr>
          <a:xfrm>
            <a:off x="7018338" y="0"/>
            <a:ext cx="5173662" cy="6858000"/>
          </a:xfrm>
        </p:spPr>
      </p:pic>
      <p:sp>
        <p:nvSpPr>
          <p:cNvPr id="5" name="Untertitel 2">
            <a:extLst>
              <a:ext uri="{FF2B5EF4-FFF2-40B4-BE49-F238E27FC236}">
                <a16:creationId xmlns:a16="http://schemas.microsoft.com/office/drawing/2014/main" id="{497337D6-439B-0E38-D60C-4F643BC109BB}"/>
              </a:ext>
            </a:extLst>
          </p:cNvPr>
          <p:cNvSpPr txBox="1">
            <a:spLocks/>
          </p:cNvSpPr>
          <p:nvPr/>
        </p:nvSpPr>
        <p:spPr>
          <a:xfrm>
            <a:off x="697753" y="862117"/>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500" noProof="1">
                <a:solidFill>
                  <a:srgbClr val="289B41"/>
                </a:solidFill>
                <a:latin typeface="Jost" pitchFamily="2" charset="77"/>
                <a:ea typeface="Jost" pitchFamily="2" charset="77"/>
              </a:rPr>
              <a:t>German Desk</a:t>
            </a:r>
            <a:endParaRPr lang="de-DE" sz="2500" noProof="1">
              <a:solidFill>
                <a:srgbClr val="289B41"/>
              </a:solidFill>
              <a:latin typeface="Jost" pitchFamily="2" charset="77"/>
              <a:ea typeface="Jost" pitchFamily="2" charset="77"/>
            </a:endParaRPr>
          </a:p>
        </p:txBody>
      </p:sp>
      <p:sp>
        <p:nvSpPr>
          <p:cNvPr id="8" name="Untertitel 2">
            <a:extLst>
              <a:ext uri="{FF2B5EF4-FFF2-40B4-BE49-F238E27FC236}">
                <a16:creationId xmlns:a16="http://schemas.microsoft.com/office/drawing/2014/main" id="{13964C60-BEC8-24DA-3B9B-60C623D52F8B}"/>
              </a:ext>
            </a:extLst>
          </p:cNvPr>
          <p:cNvSpPr txBox="1">
            <a:spLocks/>
          </p:cNvSpPr>
          <p:nvPr/>
        </p:nvSpPr>
        <p:spPr>
          <a:xfrm>
            <a:off x="697749" y="1323950"/>
            <a:ext cx="5729339"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noProof="1">
                <a:solidFill>
                  <a:schemeClr val="bg1"/>
                </a:solidFill>
                <a:latin typeface="Jost Light" pitchFamily="2" charset="77"/>
                <a:ea typeface="Jost Light" pitchFamily="2" charset="77"/>
              </a:rPr>
              <a:t>Expand into CEE markets with</a:t>
            </a:r>
            <a:r>
              <a:rPr lang="pl-PL" sz="1700" noProof="1">
                <a:solidFill>
                  <a:schemeClr val="bg1"/>
                </a:solidFill>
                <a:latin typeface="Jost Light" pitchFamily="2" charset="77"/>
                <a:ea typeface="Jost Light" pitchFamily="2" charset="77"/>
              </a:rPr>
              <a:t> German-qualified and German-speaking lawyers combining </a:t>
            </a:r>
            <a:r>
              <a:rPr lang="en-US" sz="1700" noProof="1">
                <a:solidFill>
                  <a:schemeClr val="bg1"/>
                </a:solidFill>
                <a:latin typeface="Jost Light" pitchFamily="2" charset="77"/>
                <a:ea typeface="Jost Light" pitchFamily="2" charset="77"/>
              </a:rPr>
              <a:t>home-market perspective</a:t>
            </a:r>
            <a:r>
              <a:rPr lang="pl-PL" sz="1700" noProof="1">
                <a:solidFill>
                  <a:schemeClr val="bg1"/>
                </a:solidFill>
                <a:latin typeface="Jost Light" pitchFamily="2" charset="77"/>
                <a:ea typeface="Jost Light" pitchFamily="2" charset="77"/>
              </a:rPr>
              <a:t> with </a:t>
            </a:r>
            <a:r>
              <a:rPr lang="en-US" sz="1700" noProof="1">
                <a:solidFill>
                  <a:schemeClr val="bg1"/>
                </a:solidFill>
                <a:latin typeface="Jost Light" pitchFamily="2" charset="77"/>
                <a:ea typeface="Jost Light" pitchFamily="2" charset="77"/>
              </a:rPr>
              <a:t>hands-on local expertise.</a:t>
            </a:r>
          </a:p>
        </p:txBody>
      </p:sp>
      <p:sp>
        <p:nvSpPr>
          <p:cNvPr id="9" name="Untertitel 2">
            <a:extLst>
              <a:ext uri="{FF2B5EF4-FFF2-40B4-BE49-F238E27FC236}">
                <a16:creationId xmlns:a16="http://schemas.microsoft.com/office/drawing/2014/main" id="{E8314EA6-9727-CDC7-15E8-7E9E08F460F5}"/>
              </a:ext>
            </a:extLst>
          </p:cNvPr>
          <p:cNvSpPr txBox="1">
            <a:spLocks/>
          </p:cNvSpPr>
          <p:nvPr/>
        </p:nvSpPr>
        <p:spPr>
          <a:xfrm>
            <a:off x="697748" y="2470229"/>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500" noProof="1">
                <a:solidFill>
                  <a:srgbClr val="289B41"/>
                </a:solidFill>
                <a:latin typeface="Jost" pitchFamily="2" charset="77"/>
                <a:ea typeface="Jost" pitchFamily="2" charset="77"/>
              </a:rPr>
              <a:t>French Desk</a:t>
            </a:r>
            <a:endParaRPr lang="de-DE" sz="2500" noProof="1">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607E55E2-7BF1-0514-55BB-C56EC450889A}"/>
              </a:ext>
            </a:extLst>
          </p:cNvPr>
          <p:cNvSpPr txBox="1">
            <a:spLocks/>
          </p:cNvSpPr>
          <p:nvPr/>
        </p:nvSpPr>
        <p:spPr>
          <a:xfrm>
            <a:off x="697747" y="2937618"/>
            <a:ext cx="5729339"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noProof="1">
                <a:solidFill>
                  <a:schemeClr val="bg1"/>
                </a:solidFill>
                <a:latin typeface="Jost Light" pitchFamily="2" charset="77"/>
                <a:ea typeface="Jost Light" pitchFamily="2" charset="77"/>
              </a:rPr>
              <a:t>Advance your CEE ambitions with French‑speaking advisors who combine cultural fluency and market‑specific legal strategy to support decisive, high‑value expansion</a:t>
            </a:r>
            <a:r>
              <a:rPr lang="de-DE" sz="1700" noProof="1">
                <a:solidFill>
                  <a:schemeClr val="bg1"/>
                </a:solidFill>
                <a:latin typeface="Jost Light" pitchFamily="2" charset="77"/>
                <a:ea typeface="Jost Light" pitchFamily="2" charset="77"/>
              </a:rPr>
              <a:t>.</a:t>
            </a:r>
          </a:p>
        </p:txBody>
      </p:sp>
      <p:sp>
        <p:nvSpPr>
          <p:cNvPr id="11" name="Untertitel 2">
            <a:extLst>
              <a:ext uri="{FF2B5EF4-FFF2-40B4-BE49-F238E27FC236}">
                <a16:creationId xmlns:a16="http://schemas.microsoft.com/office/drawing/2014/main" id="{87E7A9F0-5197-CBC1-6136-FD060584DD71}"/>
              </a:ext>
            </a:extLst>
          </p:cNvPr>
          <p:cNvSpPr txBox="1">
            <a:spLocks/>
          </p:cNvSpPr>
          <p:nvPr/>
        </p:nvSpPr>
        <p:spPr>
          <a:xfrm>
            <a:off x="697748" y="4078341"/>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500" noProof="1">
                <a:solidFill>
                  <a:srgbClr val="289B41"/>
                </a:solidFill>
                <a:latin typeface="Jost" pitchFamily="2" charset="77"/>
                <a:ea typeface="Jost" pitchFamily="2" charset="77"/>
              </a:rPr>
              <a:t>Nordic Desk</a:t>
            </a:r>
            <a:endParaRPr lang="de-DE" sz="2500" noProof="1">
              <a:solidFill>
                <a:srgbClr val="289B41"/>
              </a:solidFill>
              <a:latin typeface="Jost" pitchFamily="2" charset="77"/>
              <a:ea typeface="Jost" pitchFamily="2" charset="77"/>
            </a:endParaRPr>
          </a:p>
        </p:txBody>
      </p:sp>
      <p:sp>
        <p:nvSpPr>
          <p:cNvPr id="12" name="Untertitel 2">
            <a:extLst>
              <a:ext uri="{FF2B5EF4-FFF2-40B4-BE49-F238E27FC236}">
                <a16:creationId xmlns:a16="http://schemas.microsoft.com/office/drawing/2014/main" id="{2AB53C25-E6B5-3FDC-71BB-D6C3431DDDA2}"/>
              </a:ext>
            </a:extLst>
          </p:cNvPr>
          <p:cNvSpPr txBox="1">
            <a:spLocks/>
          </p:cNvSpPr>
          <p:nvPr/>
        </p:nvSpPr>
        <p:spPr>
          <a:xfrm>
            <a:off x="695461" y="4545730"/>
            <a:ext cx="5729339"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noProof="1">
                <a:solidFill>
                  <a:schemeClr val="bg1"/>
                </a:solidFill>
                <a:latin typeface="Jost Light" pitchFamily="2" charset="77"/>
                <a:ea typeface="Jost Light" pitchFamily="2" charset="77"/>
              </a:rPr>
              <a:t>Connect Nordic innovation and capital with CEE growth markets through legal advice shaped by Nordic business culture and proven regional deal-making expertise</a:t>
            </a:r>
            <a:r>
              <a:rPr lang="de-DE" sz="1700" noProof="1">
                <a:solidFill>
                  <a:schemeClr val="bg1"/>
                </a:solidFill>
                <a:latin typeface="Jost Light" pitchFamily="2" charset="77"/>
                <a:ea typeface="Jost Light" pitchFamily="2" charset="77"/>
              </a:rPr>
              <a:t>.</a:t>
            </a:r>
          </a:p>
        </p:txBody>
      </p:sp>
      <p:sp>
        <p:nvSpPr>
          <p:cNvPr id="2" name="Untertitel 2">
            <a:extLst>
              <a:ext uri="{FF2B5EF4-FFF2-40B4-BE49-F238E27FC236}">
                <a16:creationId xmlns:a16="http://schemas.microsoft.com/office/drawing/2014/main" id="{8AD24662-35D6-5782-05AF-9FA1813E5B94}"/>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77"/>
                <a:ea typeface="Jost" pitchFamily="2" charset="77"/>
              </a:rPr>
              <a:t>DESKS</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   </a:t>
            </a:r>
          </a:p>
        </p:txBody>
      </p:sp>
    </p:spTree>
    <p:extLst>
      <p:ext uri="{BB962C8B-B14F-4D97-AF65-F5344CB8AC3E}">
        <p14:creationId xmlns:p14="http://schemas.microsoft.com/office/powerpoint/2010/main" val="1908698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1E604-50E1-E7AA-1BAE-2BAA82E4A095}"/>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55E286C4-DB02-785B-E436-DED36263C4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3535"/>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4DF94044-7B55-4635-54E5-4AD1E3F41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49D0B47D-D8C9-DDAF-D39E-F1A318F94638}"/>
              </a:ext>
            </a:extLst>
          </p:cNvPr>
          <p:cNvSpPr>
            <a:spLocks noGrp="1"/>
          </p:cNvSpPr>
          <p:nvPr>
            <p:ph type="ctrTitle" idx="4294967295"/>
          </p:nvPr>
        </p:nvSpPr>
        <p:spPr>
          <a:xfrm>
            <a:off x="640511" y="2730007"/>
            <a:ext cx="8668589" cy="3459351"/>
          </a:xfrm>
          <a:prstGeom prst="rect">
            <a:avLst/>
          </a:prstGeom>
        </p:spPr>
        <p:txBody>
          <a:bodyPr anchor="b" anchorCtr="0">
            <a:noAutofit/>
          </a:bodyPr>
          <a:lstStyle/>
          <a:p>
            <a:pPr algn="l"/>
            <a:r>
              <a:rPr lang="pl-PL" sz="8800" dirty="0" err="1">
                <a:solidFill>
                  <a:schemeClr val="bg1"/>
                </a:solidFill>
                <a:latin typeface="Jost" pitchFamily="2" charset="77"/>
                <a:ea typeface="Jost" pitchFamily="2" charset="77"/>
              </a:rPr>
              <a:t>Awards</a:t>
            </a:r>
            <a:br>
              <a:rPr lang="de-DE" sz="8800" dirty="0">
                <a:solidFill>
                  <a:schemeClr val="bg1"/>
                </a:solidFill>
                <a:latin typeface="Jost" pitchFamily="2" charset="77"/>
                <a:ea typeface="Jost" pitchFamily="2" charset="77"/>
              </a:rPr>
            </a:br>
            <a:r>
              <a:rPr lang="pl-PL" sz="8800" dirty="0">
                <a:solidFill>
                  <a:srgbClr val="289B41"/>
                </a:solidFill>
                <a:latin typeface="Jost" pitchFamily="2" charset="77"/>
                <a:ea typeface="Jost" pitchFamily="2" charset="77"/>
              </a:rPr>
              <a:t>&amp; </a:t>
            </a:r>
            <a:r>
              <a:rPr lang="pl-PL" sz="8800" dirty="0" err="1">
                <a:solidFill>
                  <a:srgbClr val="289B41"/>
                </a:solidFill>
                <a:latin typeface="Jost" pitchFamily="2" charset="77"/>
                <a:ea typeface="Jost" pitchFamily="2" charset="77"/>
              </a:rPr>
              <a:t>Recognitions</a:t>
            </a:r>
            <a:endParaRPr lang="de-AT" sz="8800" dirty="0">
              <a:solidFill>
                <a:srgbClr val="289B4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A822490E-E1FE-E272-619D-46B26BC9C6E7}"/>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a:t>
            </a:r>
            <a:r>
              <a:rPr lang="de-DE" sz="1000" b="1" noProof="1">
                <a:solidFill>
                  <a:srgbClr val="289B41"/>
                </a:solidFill>
                <a:effectLst/>
                <a:latin typeface="Jost SemiBold" pitchFamily="2" charset="77"/>
                <a:ea typeface="Jost SemiBold" pitchFamily="2" charset="77"/>
              </a:rPr>
              <a:t> </a:t>
            </a:r>
            <a:r>
              <a:rPr lang="pl-PL" sz="1000" b="1" noProof="1">
                <a:solidFill>
                  <a:srgbClr val="289B41"/>
                </a:solidFill>
                <a:effectLst/>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AWARDS</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   </a:t>
            </a:r>
          </a:p>
        </p:txBody>
      </p:sp>
    </p:spTree>
    <p:extLst>
      <p:ext uri="{BB962C8B-B14F-4D97-AF65-F5344CB8AC3E}">
        <p14:creationId xmlns:p14="http://schemas.microsoft.com/office/powerpoint/2010/main" val="1298145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F9695-D808-9F4A-1ADC-42135ECC91EA}"/>
            </a:ext>
          </a:extLst>
        </p:cNvPr>
        <p:cNvGrpSpPr/>
        <p:nvPr/>
      </p:nvGrpSpPr>
      <p:grpSpPr>
        <a:xfrm>
          <a:off x="0" y="0"/>
          <a:ext cx="0" cy="0"/>
          <a:chOff x="0" y="0"/>
          <a:chExt cx="0" cy="0"/>
        </a:xfrm>
      </p:grpSpPr>
      <p:sp>
        <p:nvSpPr>
          <p:cNvPr id="27" name="Untertitel 2">
            <a:extLst>
              <a:ext uri="{FF2B5EF4-FFF2-40B4-BE49-F238E27FC236}">
                <a16:creationId xmlns:a16="http://schemas.microsoft.com/office/drawing/2014/main" id="{A0A9AA37-F055-B1B9-C739-E17598DAA66C}"/>
              </a:ext>
            </a:extLst>
          </p:cNvPr>
          <p:cNvSpPr txBox="1">
            <a:spLocks/>
          </p:cNvSpPr>
          <p:nvPr/>
        </p:nvSpPr>
        <p:spPr>
          <a:xfrm>
            <a:off x="697753" y="862117"/>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Recognitions</a:t>
            </a:r>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10197662-1699-F3A3-DB6E-1130DD21B907}"/>
              </a:ext>
            </a:extLst>
          </p:cNvPr>
          <p:cNvSpPr txBox="1">
            <a:spLocks/>
          </p:cNvSpPr>
          <p:nvPr/>
        </p:nvSpPr>
        <p:spPr>
          <a:xfrm>
            <a:off x="697753" y="1323950"/>
            <a:ext cx="3681740"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LYNX is consistently </a:t>
            </a:r>
            <a:r>
              <a:rPr lang="en-US" sz="1700" dirty="0" err="1">
                <a:solidFill>
                  <a:schemeClr val="bg1"/>
                </a:solidFill>
                <a:latin typeface="Jost Light" pitchFamily="2" charset="77"/>
                <a:ea typeface="Jost Light" pitchFamily="2" charset="77"/>
              </a:rPr>
              <a:t>recognised</a:t>
            </a:r>
            <a:r>
              <a:rPr lang="en-US" sz="1700" dirty="0">
                <a:solidFill>
                  <a:schemeClr val="bg1"/>
                </a:solidFill>
                <a:latin typeface="Jost Light" pitchFamily="2" charset="77"/>
                <a:ea typeface="Jost Light" pitchFamily="2" charset="77"/>
              </a:rPr>
              <a:t> by leading international directories for responsiveness, legal quality, and the ability to handle complex multi-jurisdictional work.</a:t>
            </a:r>
            <a:endParaRPr lang="de-AT" sz="1700" dirty="0">
              <a:solidFill>
                <a:schemeClr val="bg1"/>
              </a:solidFill>
              <a:latin typeface="Jost Light" pitchFamily="2" charset="77"/>
              <a:ea typeface="Jost Light" pitchFamily="2" charset="77"/>
            </a:endParaRPr>
          </a:p>
        </p:txBody>
      </p:sp>
      <p:sp>
        <p:nvSpPr>
          <p:cNvPr id="23" name="Untertitel 2">
            <a:extLst>
              <a:ext uri="{FF2B5EF4-FFF2-40B4-BE49-F238E27FC236}">
                <a16:creationId xmlns:a16="http://schemas.microsoft.com/office/drawing/2014/main" id="{8E3F4613-D73E-2B06-277C-67709C3B9737}"/>
              </a:ext>
            </a:extLst>
          </p:cNvPr>
          <p:cNvSpPr txBox="1">
            <a:spLocks/>
          </p:cNvSpPr>
          <p:nvPr/>
        </p:nvSpPr>
        <p:spPr>
          <a:xfrm>
            <a:off x="5334917" y="1552108"/>
            <a:ext cx="2539080" cy="6045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chemeClr val="bg1"/>
                </a:solidFill>
                <a:latin typeface="Jost Light" pitchFamily="2" charset="77"/>
                <a:ea typeface="Jost Light" pitchFamily="2" charset="77"/>
              </a:rPr>
              <a:t>Corporate, Commercial and M&amp;A</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Energy and Natural Resources</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Banking and Finance</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Dispute Resolution</a:t>
            </a:r>
            <a:br>
              <a:rPr lang="de-AT" sz="1200" dirty="0">
                <a:solidFill>
                  <a:schemeClr val="bg1"/>
                </a:solidFill>
                <a:latin typeface="Jost Light" pitchFamily="2" charset="77"/>
                <a:ea typeface="Jost Light" pitchFamily="2" charset="77"/>
              </a:rPr>
            </a:br>
            <a:r>
              <a:rPr lang="sk-SK" sz="1200" dirty="0" err="1">
                <a:solidFill>
                  <a:schemeClr val="bg1"/>
                </a:solidFill>
                <a:latin typeface="Jost Light" pitchFamily="2" charset="77"/>
                <a:ea typeface="Jost Light" pitchFamily="2" charset="77"/>
              </a:rPr>
              <a:t>Employme</a:t>
            </a:r>
            <a:r>
              <a:rPr lang="en-US" sz="1200" dirty="0">
                <a:solidFill>
                  <a:schemeClr val="bg1"/>
                </a:solidFill>
                <a:latin typeface="Jost Light" pitchFamily="2" charset="77"/>
                <a:ea typeface="Jost Light" pitchFamily="2" charset="77"/>
              </a:rPr>
              <a:t>n</a:t>
            </a:r>
            <a:r>
              <a:rPr lang="sk-SK" sz="1200" dirty="0">
                <a:solidFill>
                  <a:schemeClr val="bg1"/>
                </a:solidFill>
                <a:latin typeface="Jost Light" pitchFamily="2" charset="77"/>
                <a:ea typeface="Jost Light" pitchFamily="2" charset="77"/>
              </a:rPr>
              <a:t>t</a:t>
            </a:r>
            <a:r>
              <a:rPr lang="de-AT" sz="1200" dirty="0">
                <a:solidFill>
                  <a:schemeClr val="bg1"/>
                </a:solidFill>
                <a:latin typeface="Jost Light" pitchFamily="2" charset="77"/>
                <a:ea typeface="Jost Light" pitchFamily="2" charset="77"/>
              </a:rPr>
              <a:t> (top-tier firm)</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Public </a:t>
            </a:r>
            <a:r>
              <a:rPr lang="de-AT" sz="1200" dirty="0" err="1">
                <a:solidFill>
                  <a:schemeClr val="bg1"/>
                </a:solidFill>
                <a:latin typeface="Jost Light" pitchFamily="2" charset="77"/>
                <a:ea typeface="Jost Light" pitchFamily="2" charset="77"/>
              </a:rPr>
              <a:t>Procur</a:t>
            </a:r>
            <a:r>
              <a:rPr lang="sk-SK" sz="1200" dirty="0">
                <a:solidFill>
                  <a:schemeClr val="bg1"/>
                </a:solidFill>
                <a:latin typeface="Jost Light" pitchFamily="2" charset="77"/>
                <a:ea typeface="Jost Light" pitchFamily="2" charset="77"/>
              </a:rPr>
              <a:t>e</a:t>
            </a:r>
            <a:r>
              <a:rPr lang="de-AT" sz="1200" dirty="0" err="1">
                <a:solidFill>
                  <a:schemeClr val="bg1"/>
                </a:solidFill>
                <a:latin typeface="Jost Light" pitchFamily="2" charset="77"/>
                <a:ea typeface="Jost Light" pitchFamily="2" charset="77"/>
              </a:rPr>
              <a:t>ment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Real Estate</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TMT</a:t>
            </a:r>
            <a:br>
              <a:rPr lang="de-AT" sz="1200" dirty="0">
                <a:solidFill>
                  <a:schemeClr val="bg1"/>
                </a:solidFill>
                <a:latin typeface="Jost Light" pitchFamily="2" charset="77"/>
                <a:ea typeface="Jost Light" pitchFamily="2" charset="77"/>
              </a:rPr>
            </a:br>
            <a:r>
              <a:rPr lang="de-AT" sz="1200" dirty="0" err="1">
                <a:solidFill>
                  <a:schemeClr val="bg1"/>
                </a:solidFill>
                <a:latin typeface="Jost Light" pitchFamily="2" charset="77"/>
                <a:ea typeface="Jost Light" pitchFamily="2" charset="77"/>
              </a:rPr>
              <a:t>Tax</a:t>
            </a:r>
            <a:endParaRPr lang="de-AT" sz="12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D3B4A922-B44E-2BE4-2256-D111F5A450F3}"/>
              </a:ext>
            </a:extLst>
          </p:cNvPr>
          <p:cNvSpPr txBox="1">
            <a:spLocks/>
          </p:cNvSpPr>
          <p:nvPr/>
        </p:nvSpPr>
        <p:spPr>
          <a:xfrm>
            <a:off x="5334917" y="1200808"/>
            <a:ext cx="1703432"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Legal 500</a:t>
            </a:r>
            <a:endParaRPr lang="de-AT" sz="1700" dirty="0">
              <a:solidFill>
                <a:srgbClr val="289B41"/>
              </a:solidFill>
              <a:latin typeface="Jost Light" pitchFamily="2" charset="77"/>
              <a:ea typeface="Jost Light" pitchFamily="2" charset="77"/>
            </a:endParaRPr>
          </a:p>
        </p:txBody>
      </p:sp>
      <p:sp>
        <p:nvSpPr>
          <p:cNvPr id="28" name="Untertitel 2">
            <a:extLst>
              <a:ext uri="{FF2B5EF4-FFF2-40B4-BE49-F238E27FC236}">
                <a16:creationId xmlns:a16="http://schemas.microsoft.com/office/drawing/2014/main" id="{C160E030-B66F-2AE1-80EC-BF429DAAAFB0}"/>
              </a:ext>
            </a:extLst>
          </p:cNvPr>
          <p:cNvSpPr txBox="1">
            <a:spLocks/>
          </p:cNvSpPr>
          <p:nvPr/>
        </p:nvSpPr>
        <p:spPr>
          <a:xfrm>
            <a:off x="8226990" y="1552108"/>
            <a:ext cx="2056332" cy="73107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Employment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Public </a:t>
            </a:r>
            <a:r>
              <a:rPr lang="de-AT" sz="1200" dirty="0" err="1">
                <a:solidFill>
                  <a:schemeClr val="bg1"/>
                </a:solidFill>
                <a:latin typeface="Jost Light" pitchFamily="2" charset="77"/>
                <a:ea typeface="Jost Light" pitchFamily="2" charset="77"/>
              </a:rPr>
              <a:t>Procurement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Real Estate</a:t>
            </a:r>
          </a:p>
        </p:txBody>
      </p:sp>
      <p:sp>
        <p:nvSpPr>
          <p:cNvPr id="29" name="Untertitel 2">
            <a:extLst>
              <a:ext uri="{FF2B5EF4-FFF2-40B4-BE49-F238E27FC236}">
                <a16:creationId xmlns:a16="http://schemas.microsoft.com/office/drawing/2014/main" id="{892634D3-897D-C063-B0B9-26A132A5048E}"/>
              </a:ext>
            </a:extLst>
          </p:cNvPr>
          <p:cNvSpPr txBox="1">
            <a:spLocks/>
          </p:cNvSpPr>
          <p:nvPr/>
        </p:nvSpPr>
        <p:spPr>
          <a:xfrm>
            <a:off x="8226990" y="1200808"/>
            <a:ext cx="2533554"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Chambers and Partners</a:t>
            </a:r>
            <a:endParaRPr lang="de-AT" sz="1700" dirty="0">
              <a:solidFill>
                <a:srgbClr val="289B41"/>
              </a:solidFill>
              <a:latin typeface="Jost Light" pitchFamily="2" charset="77"/>
              <a:ea typeface="Jost Light" pitchFamily="2" charset="77"/>
            </a:endParaRPr>
          </a:p>
        </p:txBody>
      </p:sp>
      <p:sp>
        <p:nvSpPr>
          <p:cNvPr id="34" name="Untertitel 2">
            <a:extLst>
              <a:ext uri="{FF2B5EF4-FFF2-40B4-BE49-F238E27FC236}">
                <a16:creationId xmlns:a16="http://schemas.microsoft.com/office/drawing/2014/main" id="{75122351-EC5B-402C-D0B6-2265CFB7AEF0}"/>
              </a:ext>
            </a:extLst>
          </p:cNvPr>
          <p:cNvSpPr txBox="1">
            <a:spLocks/>
          </p:cNvSpPr>
          <p:nvPr/>
        </p:nvSpPr>
        <p:spPr>
          <a:xfrm>
            <a:off x="5334917" y="3780300"/>
            <a:ext cx="1294956" cy="2157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chemeClr val="bg1"/>
                </a:solidFill>
                <a:latin typeface="Jost Light" pitchFamily="2" charset="77"/>
                <a:ea typeface="Jost Light" pitchFamily="2" charset="77"/>
              </a:rPr>
              <a:t>Banking</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M&amp;A</a:t>
            </a:r>
          </a:p>
        </p:txBody>
      </p:sp>
      <p:sp>
        <p:nvSpPr>
          <p:cNvPr id="35" name="Untertitel 2">
            <a:extLst>
              <a:ext uri="{FF2B5EF4-FFF2-40B4-BE49-F238E27FC236}">
                <a16:creationId xmlns:a16="http://schemas.microsoft.com/office/drawing/2014/main" id="{414D1249-08E1-6253-B70A-7C417CD526F7}"/>
              </a:ext>
            </a:extLst>
          </p:cNvPr>
          <p:cNvSpPr txBox="1">
            <a:spLocks/>
          </p:cNvSpPr>
          <p:nvPr/>
        </p:nvSpPr>
        <p:spPr>
          <a:xfrm>
            <a:off x="5334917" y="3429000"/>
            <a:ext cx="1703432"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IFLR1000</a:t>
            </a:r>
            <a:endParaRPr lang="de-AT" sz="1700" dirty="0">
              <a:solidFill>
                <a:srgbClr val="289B41"/>
              </a:solidFill>
              <a:latin typeface="Jost Light" pitchFamily="2" charset="77"/>
              <a:ea typeface="Jost Light" pitchFamily="2" charset="77"/>
            </a:endParaRPr>
          </a:p>
        </p:txBody>
      </p:sp>
      <p:sp>
        <p:nvSpPr>
          <p:cNvPr id="37" name="Untertitel 2">
            <a:extLst>
              <a:ext uri="{FF2B5EF4-FFF2-40B4-BE49-F238E27FC236}">
                <a16:creationId xmlns:a16="http://schemas.microsoft.com/office/drawing/2014/main" id="{BB3D70F6-F2CE-3ECC-8BCC-03772EE19E50}"/>
              </a:ext>
            </a:extLst>
          </p:cNvPr>
          <p:cNvSpPr txBox="1">
            <a:spLocks/>
          </p:cNvSpPr>
          <p:nvPr/>
        </p:nvSpPr>
        <p:spPr>
          <a:xfrm>
            <a:off x="8226990" y="3780300"/>
            <a:ext cx="2138120" cy="5900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chemeClr val="bg1"/>
                </a:solidFill>
                <a:latin typeface="Jost Light" pitchFamily="2" charset="77"/>
                <a:ea typeface="Jost Light" pitchFamily="2" charset="77"/>
              </a:rPr>
              <a:t>Government </a:t>
            </a:r>
            <a:r>
              <a:rPr lang="de-AT" sz="1200" dirty="0" err="1">
                <a:solidFill>
                  <a:schemeClr val="bg1"/>
                </a:solidFill>
                <a:latin typeface="Jost Light" pitchFamily="2" charset="77"/>
                <a:ea typeface="Jost Light" pitchFamily="2" charset="77"/>
              </a:rPr>
              <a:t>Contracts</a:t>
            </a:r>
            <a:endParaRPr lang="de-AT" sz="1200" dirty="0">
              <a:solidFill>
                <a:schemeClr val="bg1"/>
              </a:solidFill>
              <a:latin typeface="Jost Light" pitchFamily="2" charset="77"/>
              <a:ea typeface="Jost Light" pitchFamily="2" charset="77"/>
            </a:endParaRPr>
          </a:p>
        </p:txBody>
      </p:sp>
      <p:sp>
        <p:nvSpPr>
          <p:cNvPr id="38" name="Untertitel 2">
            <a:extLst>
              <a:ext uri="{FF2B5EF4-FFF2-40B4-BE49-F238E27FC236}">
                <a16:creationId xmlns:a16="http://schemas.microsoft.com/office/drawing/2014/main" id="{FA37F75F-9FE5-EAD9-9B8A-12300B8BDAF3}"/>
              </a:ext>
            </a:extLst>
          </p:cNvPr>
          <p:cNvSpPr txBox="1">
            <a:spLocks/>
          </p:cNvSpPr>
          <p:nvPr/>
        </p:nvSpPr>
        <p:spPr>
          <a:xfrm>
            <a:off x="8226990" y="3429000"/>
            <a:ext cx="1836517"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Who’s Who Legal</a:t>
            </a:r>
            <a:endParaRPr lang="de-AT" sz="1700" dirty="0">
              <a:solidFill>
                <a:srgbClr val="289B41"/>
              </a:solidFill>
              <a:latin typeface="Jost Light" pitchFamily="2" charset="77"/>
              <a:ea typeface="Jost Light" pitchFamily="2" charset="77"/>
            </a:endParaRPr>
          </a:p>
        </p:txBody>
      </p:sp>
      <p:pic>
        <p:nvPicPr>
          <p:cNvPr id="2" name="Grafik 61" descr="Ein Bild, das Grün enthält.&#10;&#10;KI-generierte Inhalte können fehlerhaft sein.">
            <a:extLst>
              <a:ext uri="{FF2B5EF4-FFF2-40B4-BE49-F238E27FC236}">
                <a16:creationId xmlns:a16="http://schemas.microsoft.com/office/drawing/2014/main" id="{13E6D998-8892-2AB7-4920-76C1414ED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226990" y="4370385"/>
            <a:ext cx="2533554" cy="405903"/>
          </a:xfrm>
          <a:prstGeom prst="rect">
            <a:avLst/>
          </a:prstGeom>
        </p:spPr>
      </p:pic>
      <p:pic>
        <p:nvPicPr>
          <p:cNvPr id="6" name="Grafik 61" descr="Ein Bild, das Grün enthält.&#10;&#10;KI-generierte Inhalte können fehlerhaft sein.">
            <a:extLst>
              <a:ext uri="{FF2B5EF4-FFF2-40B4-BE49-F238E27FC236}">
                <a16:creationId xmlns:a16="http://schemas.microsoft.com/office/drawing/2014/main" id="{4DE06B97-30E9-A522-210A-BEED2BC94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5334917" y="4370385"/>
            <a:ext cx="2533554" cy="405903"/>
          </a:xfrm>
          <a:prstGeom prst="rect">
            <a:avLst/>
          </a:prstGeom>
        </p:spPr>
      </p:pic>
      <p:sp>
        <p:nvSpPr>
          <p:cNvPr id="4" name="Untertitel 2">
            <a:extLst>
              <a:ext uri="{FF2B5EF4-FFF2-40B4-BE49-F238E27FC236}">
                <a16:creationId xmlns:a16="http://schemas.microsoft.com/office/drawing/2014/main" id="{9E5AC25B-392D-B94C-B996-DCE8F50417BD}"/>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AWARDS</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   </a:t>
            </a:r>
          </a:p>
        </p:txBody>
      </p:sp>
    </p:spTree>
    <p:extLst>
      <p:ext uri="{BB962C8B-B14F-4D97-AF65-F5344CB8AC3E}">
        <p14:creationId xmlns:p14="http://schemas.microsoft.com/office/powerpoint/2010/main" val="290947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0762-6FAC-F005-77B2-F92D057AE6CA}"/>
            </a:ext>
          </a:extLst>
        </p:cNvPr>
        <p:cNvGrpSpPr/>
        <p:nvPr/>
      </p:nvGrpSpPr>
      <p:grpSpPr>
        <a:xfrm>
          <a:off x="0" y="0"/>
          <a:ext cx="0" cy="0"/>
          <a:chOff x="0" y="0"/>
          <a:chExt cx="0" cy="0"/>
        </a:xfrm>
      </p:grpSpPr>
      <p:pic>
        <p:nvPicPr>
          <p:cNvPr id="28" name="Obraz 27">
            <a:extLst>
              <a:ext uri="{FF2B5EF4-FFF2-40B4-BE49-F238E27FC236}">
                <a16:creationId xmlns:a16="http://schemas.microsoft.com/office/drawing/2014/main" id="{3F82EBA3-0599-2291-F21C-BF697F058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0"/>
            <a:ext cx="12192000" cy="6858000"/>
          </a:xfrm>
          <a:prstGeom prst="rect">
            <a:avLst/>
          </a:prstGeom>
        </p:spPr>
      </p:pic>
      <p:sp>
        <p:nvSpPr>
          <p:cNvPr id="27" name="Untertitel 2">
            <a:extLst>
              <a:ext uri="{FF2B5EF4-FFF2-40B4-BE49-F238E27FC236}">
                <a16:creationId xmlns:a16="http://schemas.microsoft.com/office/drawing/2014/main" id="{DD36CB73-ADB9-D6DA-5295-F6052BF10305}"/>
              </a:ext>
            </a:extLst>
          </p:cNvPr>
          <p:cNvSpPr txBox="1">
            <a:spLocks/>
          </p:cNvSpPr>
          <p:nvPr/>
        </p:nvSpPr>
        <p:spPr>
          <a:xfrm>
            <a:off x="697753" y="862117"/>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noProof="1">
                <a:solidFill>
                  <a:srgbClr val="289B41"/>
                </a:solidFill>
                <a:latin typeface="Jost" pitchFamily="2" charset="77"/>
                <a:ea typeface="Jost" pitchFamily="2" charset="77"/>
              </a:rPr>
              <a:t>Recognitions</a:t>
            </a:r>
          </a:p>
        </p:txBody>
      </p:sp>
      <p:sp>
        <p:nvSpPr>
          <p:cNvPr id="10" name="Untertitel 2">
            <a:extLst>
              <a:ext uri="{FF2B5EF4-FFF2-40B4-BE49-F238E27FC236}">
                <a16:creationId xmlns:a16="http://schemas.microsoft.com/office/drawing/2014/main" id="{142FD3C6-C2A4-A6B9-3B25-9D8111063F9F}"/>
              </a:ext>
            </a:extLst>
          </p:cNvPr>
          <p:cNvSpPr txBox="1">
            <a:spLocks/>
          </p:cNvSpPr>
          <p:nvPr/>
        </p:nvSpPr>
        <p:spPr>
          <a:xfrm>
            <a:off x="697753" y="1323950"/>
            <a:ext cx="3681740"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700" noProof="1">
                <a:solidFill>
                  <a:schemeClr val="bg1"/>
                </a:solidFill>
                <a:latin typeface="Jost Light" pitchFamily="2" charset="77"/>
                <a:ea typeface="Jost Light" pitchFamily="2" charset="77"/>
              </a:rPr>
              <a:t>LYNX is consistently recognized by leading international directories for responsiveness, legal quality, and the ability to handle complex multi-jurisdictional work.</a:t>
            </a:r>
          </a:p>
        </p:txBody>
      </p:sp>
      <p:grpSp>
        <p:nvGrpSpPr>
          <p:cNvPr id="6" name="Gruppieren 5">
            <a:extLst>
              <a:ext uri="{FF2B5EF4-FFF2-40B4-BE49-F238E27FC236}">
                <a16:creationId xmlns:a16="http://schemas.microsoft.com/office/drawing/2014/main" id="{4DFBD9D2-D183-579A-5196-AF4ED758BD9D}"/>
              </a:ext>
            </a:extLst>
          </p:cNvPr>
          <p:cNvGrpSpPr/>
          <p:nvPr/>
        </p:nvGrpSpPr>
        <p:grpSpPr>
          <a:xfrm>
            <a:off x="5161221" y="1043648"/>
            <a:ext cx="3160891" cy="2347852"/>
            <a:chOff x="5448853" y="1171254"/>
            <a:chExt cx="3160891" cy="2347852"/>
          </a:xfrm>
        </p:grpSpPr>
        <p:sp>
          <p:nvSpPr>
            <p:cNvPr id="2" name="Rechteck 1">
              <a:extLst>
                <a:ext uri="{FF2B5EF4-FFF2-40B4-BE49-F238E27FC236}">
                  <a16:creationId xmlns:a16="http://schemas.microsoft.com/office/drawing/2014/main" id="{15A1F43D-DFB6-61F2-11E4-7DB0B926BB2F}"/>
                </a:ext>
              </a:extLst>
            </p:cNvPr>
            <p:cNvSpPr/>
            <p:nvPr/>
          </p:nvSpPr>
          <p:spPr>
            <a:xfrm>
              <a:off x="5448853" y="1171254"/>
              <a:ext cx="3160891" cy="2178121"/>
            </a:xfrm>
            <a:prstGeom prst="rect">
              <a:avLst/>
            </a:prstGeom>
            <a:solidFill>
              <a:srgbClr val="F5FE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noProof="1"/>
            </a:p>
          </p:txBody>
        </p:sp>
        <p:sp>
          <p:nvSpPr>
            <p:cNvPr id="23" name="Untertitel 2">
              <a:extLst>
                <a:ext uri="{FF2B5EF4-FFF2-40B4-BE49-F238E27FC236}">
                  <a16:creationId xmlns:a16="http://schemas.microsoft.com/office/drawing/2014/main" id="{68840FBF-4909-28F1-7DD7-7AD44FFBC6F6}"/>
                </a:ext>
              </a:extLst>
            </p:cNvPr>
            <p:cNvSpPr txBox="1">
              <a:spLocks/>
            </p:cNvSpPr>
            <p:nvPr/>
          </p:nvSpPr>
          <p:spPr>
            <a:xfrm>
              <a:off x="5591770" y="1515628"/>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200" noProof="1">
                  <a:latin typeface="Jost Light" pitchFamily="2" charset="77"/>
                  <a:ea typeface="Jost Light" pitchFamily="2" charset="77"/>
                </a:rPr>
                <a:t>‘The firm provides a broad range of services. It is a ‘one- stop-shop’ of tailor-made solutions for a variety of topics and has a flexible approach.’</a:t>
              </a:r>
            </a:p>
          </p:txBody>
        </p:sp>
        <p:sp>
          <p:nvSpPr>
            <p:cNvPr id="3" name="Untertitel 2">
              <a:extLst>
                <a:ext uri="{FF2B5EF4-FFF2-40B4-BE49-F238E27FC236}">
                  <a16:creationId xmlns:a16="http://schemas.microsoft.com/office/drawing/2014/main" id="{147D2163-AB60-F8B4-2C07-A1D362881900}"/>
                </a:ext>
              </a:extLst>
            </p:cNvPr>
            <p:cNvSpPr txBox="1">
              <a:spLocks/>
            </p:cNvSpPr>
            <p:nvPr/>
          </p:nvSpPr>
          <p:spPr>
            <a:xfrm>
              <a:off x="5591770" y="2714734"/>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latin typeface="Jost Medium" pitchFamily="2" charset="-18"/>
                  <a:ea typeface="Jost Medium" pitchFamily="2" charset="-18"/>
                </a:rPr>
                <a:t>LEGAL 500</a:t>
              </a:r>
              <a:br>
                <a:rPr lang="de-DE" sz="1000" noProof="1">
                  <a:latin typeface="Jost Medium" pitchFamily="2" charset="-18"/>
                  <a:ea typeface="Jost Medium" pitchFamily="2" charset="-18"/>
                </a:rPr>
              </a:br>
              <a:endParaRPr lang="de-DE" sz="1000" noProof="1">
                <a:latin typeface="Jost Medium" pitchFamily="2" charset="-18"/>
                <a:ea typeface="Jost Medium" pitchFamily="2" charset="-18"/>
              </a:endParaRPr>
            </a:p>
          </p:txBody>
        </p:sp>
        <p:pic>
          <p:nvPicPr>
            <p:cNvPr id="5" name="Grafik 4">
              <a:extLst>
                <a:ext uri="{FF2B5EF4-FFF2-40B4-BE49-F238E27FC236}">
                  <a16:creationId xmlns:a16="http://schemas.microsoft.com/office/drawing/2014/main" id="{DB3A5C22-4008-D8E4-8B6F-26AB8A5491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4682" y="2640664"/>
              <a:ext cx="671497" cy="564668"/>
            </a:xfrm>
            <a:prstGeom prst="rect">
              <a:avLst/>
            </a:prstGeom>
          </p:spPr>
        </p:pic>
      </p:grpSp>
      <p:grpSp>
        <p:nvGrpSpPr>
          <p:cNvPr id="7" name="Gruppieren 6">
            <a:extLst>
              <a:ext uri="{FF2B5EF4-FFF2-40B4-BE49-F238E27FC236}">
                <a16:creationId xmlns:a16="http://schemas.microsoft.com/office/drawing/2014/main" id="{B758BE6C-ABD8-BFD2-85AD-9B2091D53D49}"/>
              </a:ext>
            </a:extLst>
          </p:cNvPr>
          <p:cNvGrpSpPr/>
          <p:nvPr/>
        </p:nvGrpSpPr>
        <p:grpSpPr>
          <a:xfrm>
            <a:off x="8438677" y="1043648"/>
            <a:ext cx="3160891" cy="2347852"/>
            <a:chOff x="5448853" y="1171254"/>
            <a:chExt cx="3160891" cy="2347852"/>
          </a:xfrm>
        </p:grpSpPr>
        <p:sp>
          <p:nvSpPr>
            <p:cNvPr id="8" name="Rechteck 7">
              <a:extLst>
                <a:ext uri="{FF2B5EF4-FFF2-40B4-BE49-F238E27FC236}">
                  <a16:creationId xmlns:a16="http://schemas.microsoft.com/office/drawing/2014/main" id="{C321395B-7254-19B5-7929-C9F48856B968}"/>
                </a:ext>
              </a:extLst>
            </p:cNvPr>
            <p:cNvSpPr/>
            <p:nvPr/>
          </p:nvSpPr>
          <p:spPr>
            <a:xfrm>
              <a:off x="5448853" y="1171254"/>
              <a:ext cx="3160891" cy="2178121"/>
            </a:xfrm>
            <a:prstGeom prst="rect">
              <a:avLst/>
            </a:prstGeom>
            <a:solidFill>
              <a:srgbClr val="F5FE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noProof="1"/>
            </a:p>
          </p:txBody>
        </p:sp>
        <p:sp>
          <p:nvSpPr>
            <p:cNvPr id="9" name="Untertitel 2">
              <a:extLst>
                <a:ext uri="{FF2B5EF4-FFF2-40B4-BE49-F238E27FC236}">
                  <a16:creationId xmlns:a16="http://schemas.microsoft.com/office/drawing/2014/main" id="{34BCC26E-3F9D-6549-BC9C-12447AAA7E04}"/>
                </a:ext>
              </a:extLst>
            </p:cNvPr>
            <p:cNvSpPr txBox="1">
              <a:spLocks/>
            </p:cNvSpPr>
            <p:nvPr/>
          </p:nvSpPr>
          <p:spPr>
            <a:xfrm>
              <a:off x="5591770" y="1515491"/>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200" noProof="1">
                  <a:latin typeface="Jost Light" pitchFamily="2" charset="77"/>
                  <a:ea typeface="Jost Light" pitchFamily="2" charset="77"/>
                </a:rPr>
                <a:t>‘Brilliant team in every way: commercial, diverse, smart on the law but practical, cost-effective and good with clients.’</a:t>
              </a:r>
            </a:p>
          </p:txBody>
        </p:sp>
        <p:sp>
          <p:nvSpPr>
            <p:cNvPr id="12" name="Untertitel 2">
              <a:extLst>
                <a:ext uri="{FF2B5EF4-FFF2-40B4-BE49-F238E27FC236}">
                  <a16:creationId xmlns:a16="http://schemas.microsoft.com/office/drawing/2014/main" id="{D8A2C3B2-8660-FE4F-CACE-594A9458DC02}"/>
                </a:ext>
              </a:extLst>
            </p:cNvPr>
            <p:cNvSpPr txBox="1">
              <a:spLocks/>
            </p:cNvSpPr>
            <p:nvPr/>
          </p:nvSpPr>
          <p:spPr>
            <a:xfrm>
              <a:off x="5591770" y="2714734"/>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latin typeface="Jost Medium" pitchFamily="2" charset="-18"/>
                  <a:ea typeface="Jost Medium" pitchFamily="2" charset="-18"/>
                </a:rPr>
                <a:t>LEGAL 500</a:t>
              </a:r>
              <a:endParaRPr lang="de-DE" sz="1000" noProof="1">
                <a:latin typeface="Jost Medium" pitchFamily="2" charset="-18"/>
                <a:ea typeface="Jost Medium" pitchFamily="2" charset="-18"/>
              </a:endParaRPr>
            </a:p>
          </p:txBody>
        </p:sp>
        <p:pic>
          <p:nvPicPr>
            <p:cNvPr id="13" name="Grafik 12">
              <a:extLst>
                <a:ext uri="{FF2B5EF4-FFF2-40B4-BE49-F238E27FC236}">
                  <a16:creationId xmlns:a16="http://schemas.microsoft.com/office/drawing/2014/main" id="{3A58187A-0990-7A29-6A94-495507DDE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4682" y="2640664"/>
              <a:ext cx="671497" cy="564668"/>
            </a:xfrm>
            <a:prstGeom prst="rect">
              <a:avLst/>
            </a:prstGeom>
          </p:spPr>
        </p:pic>
      </p:grpSp>
      <p:grpSp>
        <p:nvGrpSpPr>
          <p:cNvPr id="14" name="Gruppieren 13">
            <a:extLst>
              <a:ext uri="{FF2B5EF4-FFF2-40B4-BE49-F238E27FC236}">
                <a16:creationId xmlns:a16="http://schemas.microsoft.com/office/drawing/2014/main" id="{14A9F0EA-2CE4-B9EE-EE87-D41840CA5318}"/>
              </a:ext>
            </a:extLst>
          </p:cNvPr>
          <p:cNvGrpSpPr/>
          <p:nvPr/>
        </p:nvGrpSpPr>
        <p:grpSpPr>
          <a:xfrm>
            <a:off x="5161221" y="3616503"/>
            <a:ext cx="3160891" cy="2347852"/>
            <a:chOff x="5448853" y="1171254"/>
            <a:chExt cx="3160891" cy="2347852"/>
          </a:xfrm>
        </p:grpSpPr>
        <p:sp>
          <p:nvSpPr>
            <p:cNvPr id="15" name="Rechteck 14">
              <a:extLst>
                <a:ext uri="{FF2B5EF4-FFF2-40B4-BE49-F238E27FC236}">
                  <a16:creationId xmlns:a16="http://schemas.microsoft.com/office/drawing/2014/main" id="{E622254F-CD1D-CCDA-1904-63A505CA35D8}"/>
                </a:ext>
              </a:extLst>
            </p:cNvPr>
            <p:cNvSpPr/>
            <p:nvPr/>
          </p:nvSpPr>
          <p:spPr>
            <a:xfrm>
              <a:off x="5448853" y="1171254"/>
              <a:ext cx="3160891" cy="2178121"/>
            </a:xfrm>
            <a:prstGeom prst="rect">
              <a:avLst/>
            </a:prstGeom>
            <a:solidFill>
              <a:srgbClr val="F5FE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noProof="1"/>
            </a:p>
          </p:txBody>
        </p:sp>
        <p:sp>
          <p:nvSpPr>
            <p:cNvPr id="16" name="Untertitel 2">
              <a:extLst>
                <a:ext uri="{FF2B5EF4-FFF2-40B4-BE49-F238E27FC236}">
                  <a16:creationId xmlns:a16="http://schemas.microsoft.com/office/drawing/2014/main" id="{5929444E-5E09-5D54-D54E-09052A9D1A33}"/>
                </a:ext>
              </a:extLst>
            </p:cNvPr>
            <p:cNvSpPr txBox="1">
              <a:spLocks/>
            </p:cNvSpPr>
            <p:nvPr/>
          </p:nvSpPr>
          <p:spPr>
            <a:xfrm>
              <a:off x="5591770" y="1548206"/>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200" noProof="1">
                  <a:latin typeface="Jost Light" pitchFamily="2" charset="77"/>
                  <a:ea typeface="Jost Light" pitchFamily="2" charset="77"/>
                </a:rPr>
                <a:t>‘A diverse team of experts in different areas of the law, who can be brought in to work on a case if needed.’</a:t>
              </a:r>
            </a:p>
          </p:txBody>
        </p:sp>
        <p:sp>
          <p:nvSpPr>
            <p:cNvPr id="18" name="Untertitel 2">
              <a:extLst>
                <a:ext uri="{FF2B5EF4-FFF2-40B4-BE49-F238E27FC236}">
                  <a16:creationId xmlns:a16="http://schemas.microsoft.com/office/drawing/2014/main" id="{8D5F893D-31C5-D014-1232-F549987A2331}"/>
                </a:ext>
              </a:extLst>
            </p:cNvPr>
            <p:cNvSpPr txBox="1">
              <a:spLocks/>
            </p:cNvSpPr>
            <p:nvPr/>
          </p:nvSpPr>
          <p:spPr>
            <a:xfrm>
              <a:off x="5591770" y="2714734"/>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latin typeface="Jost Medium" pitchFamily="2" charset="-18"/>
                  <a:ea typeface="Jost Medium" pitchFamily="2" charset="-18"/>
                </a:rPr>
                <a:t>CHAMBERS AND PARTNERS</a:t>
              </a:r>
            </a:p>
          </p:txBody>
        </p:sp>
        <p:pic>
          <p:nvPicPr>
            <p:cNvPr id="19" name="Grafik 18">
              <a:extLst>
                <a:ext uri="{FF2B5EF4-FFF2-40B4-BE49-F238E27FC236}">
                  <a16:creationId xmlns:a16="http://schemas.microsoft.com/office/drawing/2014/main" id="{6AA58D4D-DC05-CDCD-BE4B-3039BDA614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4682" y="2640664"/>
              <a:ext cx="671497" cy="564668"/>
            </a:xfrm>
            <a:prstGeom prst="rect">
              <a:avLst/>
            </a:prstGeom>
          </p:spPr>
        </p:pic>
      </p:grpSp>
      <p:grpSp>
        <p:nvGrpSpPr>
          <p:cNvPr id="20" name="Gruppieren 19">
            <a:extLst>
              <a:ext uri="{FF2B5EF4-FFF2-40B4-BE49-F238E27FC236}">
                <a16:creationId xmlns:a16="http://schemas.microsoft.com/office/drawing/2014/main" id="{99F21B17-47CE-BB3A-9099-3AF6A384A1C2}"/>
              </a:ext>
            </a:extLst>
          </p:cNvPr>
          <p:cNvGrpSpPr/>
          <p:nvPr/>
        </p:nvGrpSpPr>
        <p:grpSpPr>
          <a:xfrm>
            <a:off x="8438677" y="3616503"/>
            <a:ext cx="3160891" cy="2347852"/>
            <a:chOff x="5448853" y="1171254"/>
            <a:chExt cx="3160891" cy="2347852"/>
          </a:xfrm>
        </p:grpSpPr>
        <p:sp>
          <p:nvSpPr>
            <p:cNvPr id="21" name="Rechteck 20">
              <a:extLst>
                <a:ext uri="{FF2B5EF4-FFF2-40B4-BE49-F238E27FC236}">
                  <a16:creationId xmlns:a16="http://schemas.microsoft.com/office/drawing/2014/main" id="{7778B39F-FC8D-F760-A7D2-BF79C1B174CB}"/>
                </a:ext>
              </a:extLst>
            </p:cNvPr>
            <p:cNvSpPr/>
            <p:nvPr/>
          </p:nvSpPr>
          <p:spPr>
            <a:xfrm>
              <a:off x="5448853" y="1171254"/>
              <a:ext cx="3160891" cy="2178121"/>
            </a:xfrm>
            <a:prstGeom prst="rect">
              <a:avLst/>
            </a:prstGeom>
            <a:solidFill>
              <a:srgbClr val="F5FE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noProof="1"/>
            </a:p>
          </p:txBody>
        </p:sp>
        <p:sp>
          <p:nvSpPr>
            <p:cNvPr id="22" name="Untertitel 2">
              <a:extLst>
                <a:ext uri="{FF2B5EF4-FFF2-40B4-BE49-F238E27FC236}">
                  <a16:creationId xmlns:a16="http://schemas.microsoft.com/office/drawing/2014/main" id="{16E0B59F-9DAC-0599-8156-EEA3A84A9EA1}"/>
                </a:ext>
              </a:extLst>
            </p:cNvPr>
            <p:cNvSpPr txBox="1">
              <a:spLocks/>
            </p:cNvSpPr>
            <p:nvPr/>
          </p:nvSpPr>
          <p:spPr>
            <a:xfrm>
              <a:off x="5587093" y="1515628"/>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200" noProof="1">
                  <a:latin typeface="Jost Light" pitchFamily="2" charset="77"/>
                  <a:ea typeface="Jost Light" pitchFamily="2" charset="77"/>
                </a:rPr>
                <a:t>‘A powerful legal force in Europe with strong international links.</a:t>
              </a:r>
              <a:r>
                <a:rPr kumimoji="0" lang="de-DE" sz="1200" b="0" i="0" u="none" strike="noStrike" kern="1200" cap="none" spc="0" normalizeH="0" baseline="0" noProof="1">
                  <a:ln>
                    <a:noFill/>
                  </a:ln>
                  <a:solidFill>
                    <a:prstClr val="black"/>
                  </a:solidFill>
                  <a:effectLst/>
                  <a:uLnTx/>
                  <a:uFillTx/>
                  <a:latin typeface="Jost Light" pitchFamily="2" charset="77"/>
                  <a:ea typeface="Jost Light" pitchFamily="2" charset="77"/>
                  <a:cs typeface="+mn-cs"/>
                </a:rPr>
                <a:t>’</a:t>
              </a:r>
              <a:endParaRPr lang="de-DE" sz="1200" noProof="1">
                <a:latin typeface="Jost Light" pitchFamily="2" charset="77"/>
                <a:ea typeface="Jost Light" pitchFamily="2" charset="77"/>
              </a:endParaRPr>
            </a:p>
          </p:txBody>
        </p:sp>
        <p:sp>
          <p:nvSpPr>
            <p:cNvPr id="31" name="Untertitel 2">
              <a:extLst>
                <a:ext uri="{FF2B5EF4-FFF2-40B4-BE49-F238E27FC236}">
                  <a16:creationId xmlns:a16="http://schemas.microsoft.com/office/drawing/2014/main" id="{0F79FF43-CC60-ADF4-F27E-ED87F9F3E56C}"/>
                </a:ext>
              </a:extLst>
            </p:cNvPr>
            <p:cNvSpPr txBox="1">
              <a:spLocks/>
            </p:cNvSpPr>
            <p:nvPr/>
          </p:nvSpPr>
          <p:spPr>
            <a:xfrm>
              <a:off x="5591770" y="2714734"/>
              <a:ext cx="2884409" cy="80437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latin typeface="Jost Medium" pitchFamily="2" charset="-18"/>
                  <a:ea typeface="Jost Medium" pitchFamily="2" charset="-18"/>
                </a:rPr>
                <a:t>LEGAL 500</a:t>
              </a:r>
              <a:endParaRPr lang="de-DE" sz="1000" noProof="1">
                <a:latin typeface="Jost Medium" pitchFamily="2" charset="-18"/>
                <a:ea typeface="Jost Medium" pitchFamily="2" charset="-18"/>
              </a:endParaRPr>
            </a:p>
          </p:txBody>
        </p:sp>
        <p:pic>
          <p:nvPicPr>
            <p:cNvPr id="32" name="Grafik 31">
              <a:extLst>
                <a:ext uri="{FF2B5EF4-FFF2-40B4-BE49-F238E27FC236}">
                  <a16:creationId xmlns:a16="http://schemas.microsoft.com/office/drawing/2014/main" id="{7645B187-5E31-AAFF-1B97-A230062A65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4682" y="2640664"/>
              <a:ext cx="671497" cy="564668"/>
            </a:xfrm>
            <a:prstGeom prst="rect">
              <a:avLst/>
            </a:prstGeom>
          </p:spPr>
        </p:pic>
      </p:grpSp>
      <p:sp>
        <p:nvSpPr>
          <p:cNvPr id="11" name="Untertitel 2">
            <a:extLst>
              <a:ext uri="{FF2B5EF4-FFF2-40B4-BE49-F238E27FC236}">
                <a16:creationId xmlns:a16="http://schemas.microsoft.com/office/drawing/2014/main" id="{807D3D4B-1CF1-C33E-D569-D3A35BCFA781}"/>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AWARDS</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   </a:t>
            </a:r>
          </a:p>
        </p:txBody>
      </p:sp>
      <p:pic>
        <p:nvPicPr>
          <p:cNvPr id="17" name="Grafik 17" descr="Ein Bild, das Grafiken, Grafikdesign, Grün, Schrift enthält.&#10;&#10;KI-generierte Inhalte können fehlerhaft sein.">
            <a:extLst>
              <a:ext uri="{FF2B5EF4-FFF2-40B4-BE49-F238E27FC236}">
                <a16:creationId xmlns:a16="http://schemas.microsoft.com/office/drawing/2014/main" id="{6D002DB3-88BA-FF9C-9F5D-87E2B0779D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Tree>
    <p:extLst>
      <p:ext uri="{BB962C8B-B14F-4D97-AF65-F5344CB8AC3E}">
        <p14:creationId xmlns:p14="http://schemas.microsoft.com/office/powerpoint/2010/main" val="3836732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5012D-6E72-8A29-FAD0-CA3F118AB356}"/>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A1E826EC-ABC5-7737-D450-C7BEB65FC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A46C64E1-BF22-A345-540C-6D177CA375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BD7BA6F0-2DFA-9240-B763-134BEBA27261}"/>
              </a:ext>
            </a:extLst>
          </p:cNvPr>
          <p:cNvSpPr>
            <a:spLocks noGrp="1"/>
          </p:cNvSpPr>
          <p:nvPr>
            <p:ph type="ctrTitle" idx="4294967295"/>
          </p:nvPr>
        </p:nvSpPr>
        <p:spPr>
          <a:xfrm>
            <a:off x="640511" y="2679700"/>
            <a:ext cx="9457218" cy="3383151"/>
          </a:xfrm>
          <a:prstGeom prst="rect">
            <a:avLst/>
          </a:prstGeom>
        </p:spPr>
        <p:txBody>
          <a:bodyPr>
            <a:noAutofit/>
          </a:bodyPr>
          <a:lstStyle/>
          <a:p>
            <a:pPr algn="l"/>
            <a:br>
              <a:rPr lang="pl-PL" sz="8800" dirty="0">
                <a:solidFill>
                  <a:schemeClr val="bg1"/>
                </a:solidFill>
                <a:latin typeface="Jost" pitchFamily="2" charset="77"/>
                <a:ea typeface="Jost" pitchFamily="2" charset="77"/>
              </a:rPr>
            </a:br>
            <a:r>
              <a:rPr lang="en-US" sz="8800" dirty="0">
                <a:solidFill>
                  <a:schemeClr val="bg1"/>
                </a:solidFill>
                <a:latin typeface="Jost" pitchFamily="2" charset="77"/>
                <a:ea typeface="Jost" pitchFamily="2" charset="77"/>
              </a:rPr>
              <a:t>Your </a:t>
            </a:r>
            <a:br>
              <a:rPr lang="en-US" sz="8800" dirty="0">
                <a:solidFill>
                  <a:schemeClr val="bg1"/>
                </a:solidFill>
                <a:latin typeface="Jost" pitchFamily="2" charset="77"/>
                <a:ea typeface="Jost" pitchFamily="2" charset="77"/>
              </a:rPr>
            </a:br>
            <a:r>
              <a:rPr lang="en-US" sz="8800" dirty="0">
                <a:solidFill>
                  <a:srgbClr val="289B41"/>
                </a:solidFill>
                <a:latin typeface="Jost" pitchFamily="2" charset="77"/>
                <a:ea typeface="Jost" pitchFamily="2" charset="77"/>
              </a:rPr>
              <a:t>Contact.</a:t>
            </a:r>
            <a:endParaRPr lang="de-AT" sz="8800" dirty="0">
              <a:solidFill>
                <a:srgbClr val="289B4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7D0DA8FB-57DD-5547-9A46-7C2D0C47E8C4}"/>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a:t>
            </a:r>
            <a:r>
              <a:rPr lang="de-DE" sz="1000" b="1" noProof="1">
                <a:solidFill>
                  <a:srgbClr val="289B41"/>
                </a:solidFill>
                <a:effectLst/>
                <a:latin typeface="Jost SemiBold" pitchFamily="2" charset="77"/>
                <a:ea typeface="Jost SemiBold" pitchFamily="2" charset="77"/>
              </a:rPr>
              <a:t> </a:t>
            </a:r>
            <a:r>
              <a:rPr lang="pl-PL" sz="1000" b="1" noProof="1">
                <a:solidFill>
                  <a:srgbClr val="289B41"/>
                </a:solidFill>
                <a:effectLst/>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CONTACT</a:t>
            </a:r>
            <a:r>
              <a:rPr lang="de-DE" sz="1000" noProof="1">
                <a:solidFill>
                  <a:srgbClr val="289B41"/>
                </a:solidFill>
                <a:latin typeface="Aptos" panose="020B0004020202020204" pitchFamily="34" charset="0"/>
                <a:ea typeface="Jost" pitchFamily="2" charset="-18"/>
              </a:rPr>
              <a:t>   </a:t>
            </a:r>
          </a:p>
        </p:txBody>
      </p:sp>
    </p:spTree>
    <p:extLst>
      <p:ext uri="{BB962C8B-B14F-4D97-AF65-F5344CB8AC3E}">
        <p14:creationId xmlns:p14="http://schemas.microsoft.com/office/powerpoint/2010/main" val="3693815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19DDA-B899-ACF1-8535-49460CA24530}"/>
            </a:ext>
          </a:extLst>
        </p:cNvPr>
        <p:cNvGrpSpPr/>
        <p:nvPr/>
      </p:nvGrpSpPr>
      <p:grpSpPr>
        <a:xfrm>
          <a:off x="0" y="0"/>
          <a:ext cx="0" cy="0"/>
          <a:chOff x="0" y="0"/>
          <a:chExt cx="0" cy="0"/>
        </a:xfrm>
      </p:grpSpPr>
      <p:sp>
        <p:nvSpPr>
          <p:cNvPr id="27" name="Untertitel 2">
            <a:extLst>
              <a:ext uri="{FF2B5EF4-FFF2-40B4-BE49-F238E27FC236}">
                <a16:creationId xmlns:a16="http://schemas.microsoft.com/office/drawing/2014/main" id="{8B44E2C1-664B-05C2-6153-56CA1049B578}"/>
              </a:ext>
            </a:extLst>
          </p:cNvPr>
          <p:cNvSpPr txBox="1">
            <a:spLocks/>
          </p:cNvSpPr>
          <p:nvPr/>
        </p:nvSpPr>
        <p:spPr>
          <a:xfrm>
            <a:off x="697753" y="1224774"/>
            <a:ext cx="3831717" cy="4232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2500" dirty="0">
                <a:solidFill>
                  <a:srgbClr val="289B41"/>
                </a:solidFill>
                <a:latin typeface="Jost" pitchFamily="2" charset="77"/>
                <a:ea typeface="Jost" pitchFamily="2" charset="77"/>
              </a:rPr>
              <a:t>JUDr. Margareta </a:t>
            </a:r>
            <a:r>
              <a:rPr lang="de-AT" sz="2500" dirty="0" err="1">
                <a:solidFill>
                  <a:srgbClr val="289B41"/>
                </a:solidFill>
                <a:latin typeface="Jost" pitchFamily="2" charset="77"/>
                <a:ea typeface="Jost" pitchFamily="2" charset="77"/>
              </a:rPr>
              <a:t>Sovova</a:t>
            </a:r>
            <a:endParaRPr lang="de-AT" sz="2500" dirty="0">
              <a:solidFill>
                <a:srgbClr val="289B41"/>
              </a:solidFill>
              <a:latin typeface="Jost" pitchFamily="2" charset="77"/>
              <a:ea typeface="Jost" pitchFamily="2" charset="77"/>
            </a:endParaRPr>
          </a:p>
        </p:txBody>
      </p:sp>
      <p:sp>
        <p:nvSpPr>
          <p:cNvPr id="40" name="Untertitel 2">
            <a:extLst>
              <a:ext uri="{FF2B5EF4-FFF2-40B4-BE49-F238E27FC236}">
                <a16:creationId xmlns:a16="http://schemas.microsoft.com/office/drawing/2014/main" id="{D70623EE-A29E-5FEA-BF96-D6D2343CA8BA}"/>
              </a:ext>
            </a:extLst>
          </p:cNvPr>
          <p:cNvSpPr txBox="1">
            <a:spLocks/>
          </p:cNvSpPr>
          <p:nvPr/>
        </p:nvSpPr>
        <p:spPr>
          <a:xfrm>
            <a:off x="697752" y="2452843"/>
            <a:ext cx="5398248" cy="22588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Margareta is an internationally recognized legal expert with more than two decades of experience in mergers and acquisitions, real estate, banking &amp; finance, and capital markets law. As Managing Partner at LYNX International, plays a key role in driving both the firm’s local legal strategy and cross-border business development initiatives.</a:t>
            </a:r>
          </a:p>
          <a:p>
            <a:pPr algn="l">
              <a:lnSpc>
                <a:spcPct val="100000"/>
              </a:lnSpc>
            </a:pPr>
            <a:r>
              <a:rPr lang="en-US" sz="1200" dirty="0">
                <a:solidFill>
                  <a:schemeClr val="bg1"/>
                </a:solidFill>
                <a:latin typeface="Jost Light" pitchFamily="2" charset="77"/>
                <a:ea typeface="Jost Light" pitchFamily="2" charset="77"/>
              </a:rPr>
              <a:t>Margareta pairs her legal acumen with active involvement in international professional networks. She serves as Chair of the Diversity and Inclusion Council of the International Bar Association (IBA) and as a board member of the Slovak-German Chamber of Commerce (AHK). Her strategic contributions to these prestigious organizations reinforce her reputation as a global legal role model. </a:t>
            </a:r>
            <a:endParaRPr lang="de-AT" sz="12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FDE203A3-E8B2-B59D-9CE9-505933EA6B69}"/>
              </a:ext>
            </a:extLst>
          </p:cNvPr>
          <p:cNvSpPr txBox="1">
            <a:spLocks/>
          </p:cNvSpPr>
          <p:nvPr/>
        </p:nvSpPr>
        <p:spPr>
          <a:xfrm>
            <a:off x="697753" y="1639445"/>
            <a:ext cx="4588950" cy="8133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2500" dirty="0">
                <a:solidFill>
                  <a:schemeClr val="bg1"/>
                </a:solidFill>
                <a:latin typeface="Jost" pitchFamily="2" charset="77"/>
                <a:ea typeface="Jost" pitchFamily="2" charset="77"/>
              </a:rPr>
              <a:t>Managing Partner International</a:t>
            </a:r>
          </a:p>
        </p:txBody>
      </p:sp>
      <p:sp>
        <p:nvSpPr>
          <p:cNvPr id="18" name="Untertitel 2">
            <a:extLst>
              <a:ext uri="{FF2B5EF4-FFF2-40B4-BE49-F238E27FC236}">
                <a16:creationId xmlns:a16="http://schemas.microsoft.com/office/drawing/2014/main" id="{8263BA9A-3948-E602-34D7-7C44F6B81074}"/>
              </a:ext>
            </a:extLst>
          </p:cNvPr>
          <p:cNvSpPr txBox="1">
            <a:spLocks/>
          </p:cNvSpPr>
          <p:nvPr/>
        </p:nvSpPr>
        <p:spPr>
          <a:xfrm>
            <a:off x="697752" y="4848451"/>
            <a:ext cx="6075188" cy="48260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rgbClr val="289B41"/>
                </a:solidFill>
                <a:latin typeface="Jost Light" pitchFamily="2" charset="77"/>
                <a:ea typeface="Jost Light" pitchFamily="2" charset="77"/>
              </a:rPr>
              <a:t>M + 421 903 792 575</a:t>
            </a:r>
            <a:br>
              <a:rPr lang="en-US" sz="1200" dirty="0">
                <a:solidFill>
                  <a:srgbClr val="289B41"/>
                </a:solidFill>
                <a:latin typeface="Jost Light" pitchFamily="2" charset="77"/>
                <a:ea typeface="Jost Light" pitchFamily="2" charset="77"/>
              </a:rPr>
            </a:br>
            <a:r>
              <a:rPr lang="en-US" sz="1200" dirty="0" err="1">
                <a:solidFill>
                  <a:srgbClr val="289B41"/>
                </a:solidFill>
                <a:latin typeface="Jost Light" pitchFamily="2" charset="77"/>
                <a:ea typeface="Jost Light" pitchFamily="2" charset="77"/>
              </a:rPr>
              <a:t>margareta.sovova@lynx.legal</a:t>
            </a:r>
            <a:endParaRPr lang="de-AT" sz="1200" dirty="0">
              <a:solidFill>
                <a:srgbClr val="289B41"/>
              </a:solidFill>
              <a:latin typeface="Jost Light" pitchFamily="2" charset="77"/>
              <a:ea typeface="Jost Light" pitchFamily="2" charset="77"/>
            </a:endParaRPr>
          </a:p>
        </p:txBody>
      </p:sp>
      <p:pic>
        <p:nvPicPr>
          <p:cNvPr id="6" name="Obraz 5">
            <a:extLst>
              <a:ext uri="{FF2B5EF4-FFF2-40B4-BE49-F238E27FC236}">
                <a16:creationId xmlns:a16="http://schemas.microsoft.com/office/drawing/2014/main" id="{BB199DD1-8E46-4323-5570-F3C39ED5071A}"/>
              </a:ext>
            </a:extLst>
          </p:cNvPr>
          <p:cNvPicPr>
            <a:picLocks noChangeAspect="1"/>
          </p:cNvPicPr>
          <p:nvPr/>
        </p:nvPicPr>
        <p:blipFill>
          <a:blip r:embed="rId3">
            <a:extLst>
              <a:ext uri="{28A0092B-C50C-407E-A947-70E740481C1C}">
                <a14:useLocalDpi xmlns:a14="http://schemas.microsoft.com/office/drawing/2010/main" val="0"/>
              </a:ext>
            </a:extLst>
          </a:blip>
          <a:srcRect t="482" b="18725"/>
          <a:stretch>
            <a:fillRect/>
          </a:stretch>
        </p:blipFill>
        <p:spPr>
          <a:xfrm>
            <a:off x="6519045" y="1"/>
            <a:ext cx="5672955" cy="6857999"/>
          </a:xfrm>
          <a:prstGeom prst="rect">
            <a:avLst/>
          </a:prstGeom>
        </p:spPr>
      </p:pic>
      <p:sp>
        <p:nvSpPr>
          <p:cNvPr id="4" name="Untertitel 2">
            <a:extLst>
              <a:ext uri="{FF2B5EF4-FFF2-40B4-BE49-F238E27FC236}">
                <a16:creationId xmlns:a16="http://schemas.microsoft.com/office/drawing/2014/main" id="{AF45D47A-5875-734F-ABB4-F24AAFB07250}"/>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CONTACT</a:t>
            </a:r>
            <a:r>
              <a:rPr lang="de-DE" sz="1000" noProof="1">
                <a:solidFill>
                  <a:srgbClr val="289B41"/>
                </a:solidFill>
                <a:latin typeface="Aptos" panose="020B0004020202020204" pitchFamily="34" charset="0"/>
                <a:ea typeface="Jost" pitchFamily="2" charset="-18"/>
              </a:rPr>
              <a:t>   </a:t>
            </a:r>
          </a:p>
        </p:txBody>
      </p:sp>
    </p:spTree>
    <p:extLst>
      <p:ext uri="{BB962C8B-B14F-4D97-AF65-F5344CB8AC3E}">
        <p14:creationId xmlns:p14="http://schemas.microsoft.com/office/powerpoint/2010/main" val="4014968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1EDD3-8713-2F4A-8777-27750B378E2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CD7A29C8-732A-F195-2FB2-1D0835FB0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BCFF68DF-6EA9-C889-07CB-E4716FAC6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62C0454A-D01A-2580-6A8D-8364AB70BF83}"/>
              </a:ext>
            </a:extLst>
          </p:cNvPr>
          <p:cNvSpPr>
            <a:spLocks noGrp="1"/>
          </p:cNvSpPr>
          <p:nvPr>
            <p:ph type="ctrTitle" idx="4294967295"/>
          </p:nvPr>
        </p:nvSpPr>
        <p:spPr>
          <a:xfrm>
            <a:off x="640511" y="1764154"/>
            <a:ext cx="10776789" cy="3491623"/>
          </a:xfrm>
          <a:prstGeom prst="rect">
            <a:avLst/>
          </a:prstGeom>
        </p:spPr>
        <p:txBody>
          <a:bodyPr>
            <a:noAutofit/>
          </a:bodyPr>
          <a:lstStyle/>
          <a:p>
            <a:pPr algn="l"/>
            <a:r>
              <a:rPr lang="de-DE" sz="8800" dirty="0">
                <a:solidFill>
                  <a:schemeClr val="bg1"/>
                </a:solidFill>
                <a:latin typeface="Jost" pitchFamily="2" charset="77"/>
                <a:ea typeface="Jost" pitchFamily="2" charset="77"/>
              </a:rPr>
              <a:t>Talk </a:t>
            </a:r>
            <a:r>
              <a:rPr lang="de-DE" sz="8800" dirty="0" err="1">
                <a:solidFill>
                  <a:schemeClr val="bg1"/>
                </a:solidFill>
                <a:latin typeface="Jost" pitchFamily="2" charset="77"/>
                <a:ea typeface="Jost" pitchFamily="2" charset="77"/>
              </a:rPr>
              <a:t>to</a:t>
            </a:r>
            <a:r>
              <a:rPr lang="de-DE" sz="8800" dirty="0">
                <a:solidFill>
                  <a:schemeClr val="bg1"/>
                </a:solidFill>
                <a:latin typeface="Jost" pitchFamily="2" charset="77"/>
                <a:ea typeface="Jost" pitchFamily="2" charset="77"/>
              </a:rPr>
              <a:t> </a:t>
            </a:r>
            <a:r>
              <a:rPr lang="de-DE" sz="8800" dirty="0" err="1">
                <a:solidFill>
                  <a:schemeClr val="bg1"/>
                </a:solidFill>
                <a:latin typeface="Jost" pitchFamily="2" charset="77"/>
                <a:ea typeface="Jost" pitchFamily="2" charset="77"/>
              </a:rPr>
              <a:t>us</a:t>
            </a:r>
            <a:r>
              <a:rPr lang="de-DE" sz="8800" dirty="0">
                <a:solidFill>
                  <a:schemeClr val="bg1"/>
                </a:solidFill>
                <a:latin typeface="Jost" pitchFamily="2" charset="77"/>
                <a:ea typeface="Jost" pitchFamily="2" charset="77"/>
              </a:rPr>
              <a:t>.</a:t>
            </a:r>
            <a:br>
              <a:rPr lang="de-DE" sz="8800" dirty="0">
                <a:solidFill>
                  <a:schemeClr val="bg1"/>
                </a:solidFill>
                <a:latin typeface="Jost" pitchFamily="2" charset="77"/>
                <a:ea typeface="Jost" pitchFamily="2" charset="77"/>
              </a:rPr>
            </a:br>
            <a:r>
              <a:rPr lang="de-DE" sz="8800" dirty="0" err="1">
                <a:solidFill>
                  <a:srgbClr val="289B41"/>
                </a:solidFill>
                <a:latin typeface="Jost" pitchFamily="2" charset="77"/>
                <a:ea typeface="Jost" pitchFamily="2" charset="77"/>
              </a:rPr>
              <a:t>We‘re</a:t>
            </a:r>
            <a:r>
              <a:rPr lang="de-DE" sz="8800" dirty="0">
                <a:solidFill>
                  <a:srgbClr val="289B41"/>
                </a:solidFill>
                <a:latin typeface="Jost" pitchFamily="2" charset="77"/>
                <a:ea typeface="Jost" pitchFamily="2" charset="77"/>
              </a:rPr>
              <a:t> </a:t>
            </a:r>
            <a:r>
              <a:rPr lang="de-DE" sz="8800" dirty="0" err="1">
                <a:solidFill>
                  <a:srgbClr val="289B41"/>
                </a:solidFill>
                <a:latin typeface="Jost" pitchFamily="2" charset="77"/>
                <a:ea typeface="Jost" pitchFamily="2" charset="77"/>
              </a:rPr>
              <a:t>prepared</a:t>
            </a:r>
            <a:r>
              <a:rPr lang="de-DE" sz="8800" dirty="0">
                <a:solidFill>
                  <a:srgbClr val="289B41"/>
                </a:solidFill>
                <a:latin typeface="Jost" pitchFamily="2" charset="77"/>
                <a:ea typeface="Jost" pitchFamily="2" charset="77"/>
              </a:rPr>
              <a:t>.</a:t>
            </a:r>
            <a:endParaRPr lang="de-AT" sz="8800" dirty="0">
              <a:solidFill>
                <a:srgbClr val="289B41"/>
              </a:solidFill>
              <a:latin typeface="Jost" pitchFamily="2" charset="77"/>
              <a:ea typeface="Jost" pitchFamily="2" charset="77"/>
            </a:endParaRPr>
          </a:p>
        </p:txBody>
      </p:sp>
      <p:pic>
        <p:nvPicPr>
          <p:cNvPr id="4" name="Grafik 3">
            <a:extLst>
              <a:ext uri="{FF2B5EF4-FFF2-40B4-BE49-F238E27FC236}">
                <a16:creationId xmlns:a16="http://schemas.microsoft.com/office/drawing/2014/main" id="{3A15188F-18C9-B4FE-9574-A56BAC87617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84898" y="5665941"/>
            <a:ext cx="420405" cy="522117"/>
          </a:xfrm>
          <a:prstGeom prst="rect">
            <a:avLst/>
          </a:prstGeom>
        </p:spPr>
      </p:pic>
      <p:sp>
        <p:nvSpPr>
          <p:cNvPr id="5" name="Untertitel 2">
            <a:extLst>
              <a:ext uri="{FF2B5EF4-FFF2-40B4-BE49-F238E27FC236}">
                <a16:creationId xmlns:a16="http://schemas.microsoft.com/office/drawing/2014/main" id="{0FAC84BD-CC3C-13C9-CB4A-9393A62224B2}"/>
              </a:ext>
            </a:extLst>
          </p:cNvPr>
          <p:cNvSpPr txBox="1">
            <a:spLocks/>
          </p:cNvSpPr>
          <p:nvPr/>
        </p:nvSpPr>
        <p:spPr>
          <a:xfrm>
            <a:off x="1267920" y="5707380"/>
            <a:ext cx="5868892"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latin typeface="Jost Light" pitchFamily="2" charset="77"/>
                <a:ea typeface="Jost Light" pitchFamily="2" charset="77"/>
              </a:rPr>
              <a:t>JUDR. MARGARETA SOVOVA  •  MANAGING PARTNER INTERNATIONAL</a:t>
            </a:r>
          </a:p>
        </p:txBody>
      </p:sp>
      <p:sp>
        <p:nvSpPr>
          <p:cNvPr id="7" name="Untertitel 2">
            <a:extLst>
              <a:ext uri="{FF2B5EF4-FFF2-40B4-BE49-F238E27FC236}">
                <a16:creationId xmlns:a16="http://schemas.microsoft.com/office/drawing/2014/main" id="{B52D991B-C4A6-16A4-DCD6-2060E8262CC0}"/>
              </a:ext>
            </a:extLst>
          </p:cNvPr>
          <p:cNvSpPr txBox="1">
            <a:spLocks/>
          </p:cNvSpPr>
          <p:nvPr/>
        </p:nvSpPr>
        <p:spPr>
          <a:xfrm>
            <a:off x="1267920" y="5927000"/>
            <a:ext cx="5868892"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chemeClr val="bg1"/>
                </a:solidFill>
                <a:latin typeface="Jost Light" pitchFamily="2" charset="77"/>
                <a:ea typeface="Jost Light" pitchFamily="2" charset="77"/>
              </a:rPr>
              <a:t>M +421 903 792 575 • T +421 2 57 88 00 88  •  MARGARETA.SOVOVA@LYNX.LEGAL</a:t>
            </a:r>
          </a:p>
        </p:txBody>
      </p:sp>
      <p:sp>
        <p:nvSpPr>
          <p:cNvPr id="6" name="Untertitel 2">
            <a:extLst>
              <a:ext uri="{FF2B5EF4-FFF2-40B4-BE49-F238E27FC236}">
                <a16:creationId xmlns:a16="http://schemas.microsoft.com/office/drawing/2014/main" id="{ED03245C-A3E0-AB88-A7DB-2FB4A09B338E}"/>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DE" sz="1000" b="1" noProof="1">
                <a:solidFill>
                  <a:srgbClr val="289B41"/>
                </a:solidFill>
                <a:latin typeface="Jost SemiBold" pitchFamily="2" charset="77"/>
                <a:ea typeface="Jost SemiBold" pitchFamily="2" charset="77"/>
              </a:rPr>
              <a:t>•  •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de-DE" sz="1000" b="1" noProof="1">
                <a:solidFill>
                  <a:srgbClr val="289B41"/>
                </a:solidFill>
                <a:latin typeface="Jost SemiBold" pitchFamily="2" charset="77"/>
                <a:ea typeface="Jost SemiBold" pitchFamily="2" charset="77"/>
              </a:rPr>
              <a:t>• </a:t>
            </a:r>
            <a:r>
              <a:rPr lang="pl-PL" sz="1000" b="1" noProof="1">
                <a:solidFill>
                  <a:srgbClr val="289B41"/>
                </a:solidFill>
                <a:latin typeface="Jost SemiBold" pitchFamily="2" charset="77"/>
                <a:ea typeface="Jost SemiBold" pitchFamily="2" charset="77"/>
              </a:rPr>
              <a:t> </a:t>
            </a:r>
            <a:r>
              <a:rPr lang="pl-PL" sz="1000" noProof="1">
                <a:solidFill>
                  <a:srgbClr val="289B41"/>
                </a:solidFill>
                <a:latin typeface="Jost" pitchFamily="2" charset="-18"/>
                <a:ea typeface="Jost" pitchFamily="2" charset="-18"/>
              </a:rPr>
              <a:t>CONTACT</a:t>
            </a:r>
            <a:r>
              <a:rPr lang="de-DE" sz="1000" noProof="1">
                <a:solidFill>
                  <a:srgbClr val="289B41"/>
                </a:solidFill>
                <a:latin typeface="Aptos" panose="020B0004020202020204" pitchFamily="34" charset="0"/>
                <a:ea typeface="Jost" pitchFamily="2" charset="-18"/>
              </a:rPr>
              <a:t>   </a:t>
            </a:r>
          </a:p>
        </p:txBody>
      </p:sp>
    </p:spTree>
    <p:extLst>
      <p:ext uri="{BB962C8B-B14F-4D97-AF65-F5344CB8AC3E}">
        <p14:creationId xmlns:p14="http://schemas.microsoft.com/office/powerpoint/2010/main" val="284801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A0DB-2263-8524-6E52-E5315EB0C283}"/>
            </a:ext>
          </a:extLst>
        </p:cNvPr>
        <p:cNvGrpSpPr/>
        <p:nvPr/>
      </p:nvGrpSpPr>
      <p:grpSpPr>
        <a:xfrm>
          <a:off x="0" y="0"/>
          <a:ext cx="0" cy="0"/>
          <a:chOff x="0" y="0"/>
          <a:chExt cx="0" cy="0"/>
        </a:xfrm>
      </p:grpSpPr>
      <p:pic>
        <p:nvPicPr>
          <p:cNvPr id="24" name="Grafik 23">
            <a:extLst>
              <a:ext uri="{FF2B5EF4-FFF2-40B4-BE49-F238E27FC236}">
                <a16:creationId xmlns:a16="http://schemas.microsoft.com/office/drawing/2014/main" id="{BA0EE13F-4DBC-D260-D1FF-2D77B7797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a:extLst>
              <a:ext uri="{FF2B5EF4-FFF2-40B4-BE49-F238E27FC236}">
                <a16:creationId xmlns:a16="http://schemas.microsoft.com/office/drawing/2014/main" id="{3077D7CF-55EB-A720-6275-1C5202F85AC3}"/>
              </a:ext>
            </a:extLst>
          </p:cNvPr>
          <p:cNvSpPr>
            <a:spLocks noGrp="1"/>
          </p:cNvSpPr>
          <p:nvPr>
            <p:ph type="ctrTitle" idx="4294967295"/>
          </p:nvPr>
        </p:nvSpPr>
        <p:spPr>
          <a:xfrm>
            <a:off x="1001458" y="1246252"/>
            <a:ext cx="3463650" cy="1471495"/>
          </a:xfrm>
          <a:prstGeom prst="rect">
            <a:avLst/>
          </a:prstGeom>
        </p:spPr>
        <p:txBody>
          <a:bodyPr>
            <a:noAutofit/>
          </a:bodyPr>
          <a:lstStyle/>
          <a:p>
            <a:pPr algn="l"/>
            <a:r>
              <a:rPr lang="de-DE" sz="10500" dirty="0">
                <a:solidFill>
                  <a:srgbClr val="289B41"/>
                </a:solidFill>
                <a:latin typeface="Jost" pitchFamily="2" charset="77"/>
                <a:ea typeface="Jost" pitchFamily="2" charset="77"/>
              </a:rPr>
              <a:t>13</a:t>
            </a:r>
            <a:endParaRPr lang="de-AT" sz="10500" dirty="0">
              <a:solidFill>
                <a:srgbClr val="289B41"/>
              </a:solidFill>
              <a:latin typeface="Jost" pitchFamily="2" charset="77"/>
              <a:ea typeface="Jost" pitchFamily="2" charset="77"/>
            </a:endParaRPr>
          </a:p>
        </p:txBody>
      </p:sp>
      <p:pic>
        <p:nvPicPr>
          <p:cNvPr id="6" name="Grafik 5" descr="Ein Bild, das Grafiken, Grafikdesign, Grün, Schrift enthält.&#10;&#10;KI-generierte Inhalte können fehlerhaft sein.">
            <a:extLst>
              <a:ext uri="{FF2B5EF4-FFF2-40B4-BE49-F238E27FC236}">
                <a16:creationId xmlns:a16="http://schemas.microsoft.com/office/drawing/2014/main" id="{4662AF86-B146-5C9C-3431-14FB2C343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8" name="Untertitel 2">
            <a:extLst>
              <a:ext uri="{FF2B5EF4-FFF2-40B4-BE49-F238E27FC236}">
                <a16:creationId xmlns:a16="http://schemas.microsoft.com/office/drawing/2014/main" id="{DB82D4EA-7C36-2A45-9851-B2F928DDA492}"/>
              </a:ext>
            </a:extLst>
          </p:cNvPr>
          <p:cNvSpPr>
            <a:spLocks noGrp="1"/>
          </p:cNvSpPr>
          <p:nvPr>
            <p:ph type="subTitle" idx="4294967295"/>
          </p:nvPr>
        </p:nvSpPr>
        <p:spPr>
          <a:xfrm>
            <a:off x="1219964" y="2597590"/>
            <a:ext cx="2794745" cy="338115"/>
          </a:xfrm>
          <a:prstGeom prst="rect">
            <a:avLst/>
          </a:prstGeom>
        </p:spPr>
        <p:txBody>
          <a:bodyPr>
            <a:noAutofit/>
          </a:bodyPr>
          <a:lstStyle/>
          <a:p>
            <a:pPr marL="0" indent="0" algn="l">
              <a:lnSpc>
                <a:spcPct val="100000"/>
              </a:lnSpc>
              <a:buNone/>
            </a:pPr>
            <a:r>
              <a:rPr lang="en-US" sz="1800" dirty="0">
                <a:solidFill>
                  <a:schemeClr val="bg1"/>
                </a:solidFill>
                <a:effectLst/>
                <a:latin typeface="Jost Light" pitchFamily="2" charset="77"/>
                <a:ea typeface="Jost Light" pitchFamily="2" charset="77"/>
              </a:rPr>
              <a:t>Offices across CEE</a:t>
            </a:r>
            <a:endParaRPr lang="de-AT" sz="1800" dirty="0">
              <a:solidFill>
                <a:schemeClr val="bg1"/>
              </a:solidFill>
              <a:latin typeface="Jost Light" pitchFamily="2" charset="77"/>
              <a:ea typeface="Jost Light" pitchFamily="2" charset="77"/>
            </a:endParaRPr>
          </a:p>
        </p:txBody>
      </p:sp>
      <p:sp>
        <p:nvSpPr>
          <p:cNvPr id="9" name="Titel 1">
            <a:extLst>
              <a:ext uri="{FF2B5EF4-FFF2-40B4-BE49-F238E27FC236}">
                <a16:creationId xmlns:a16="http://schemas.microsoft.com/office/drawing/2014/main" id="{71C88C0D-2190-4DBA-1628-395539FF9C8A}"/>
              </a:ext>
            </a:extLst>
          </p:cNvPr>
          <p:cNvSpPr txBox="1">
            <a:spLocks/>
          </p:cNvSpPr>
          <p:nvPr/>
        </p:nvSpPr>
        <p:spPr>
          <a:xfrm>
            <a:off x="1150243" y="3411935"/>
            <a:ext cx="3236822"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60+</a:t>
            </a:r>
            <a:endParaRPr lang="de-AT" sz="10500" dirty="0">
              <a:solidFill>
                <a:srgbClr val="289B41"/>
              </a:solidFill>
              <a:latin typeface="Jost" pitchFamily="2" charset="77"/>
              <a:ea typeface="Jost" pitchFamily="2" charset="77"/>
            </a:endParaRPr>
          </a:p>
        </p:txBody>
      </p:sp>
      <p:sp>
        <p:nvSpPr>
          <p:cNvPr id="11" name="Untertitel 2">
            <a:extLst>
              <a:ext uri="{FF2B5EF4-FFF2-40B4-BE49-F238E27FC236}">
                <a16:creationId xmlns:a16="http://schemas.microsoft.com/office/drawing/2014/main" id="{29F200BE-55AB-C2D0-BD90-394D0C2FFE47}"/>
              </a:ext>
            </a:extLst>
          </p:cNvPr>
          <p:cNvSpPr txBox="1">
            <a:spLocks/>
          </p:cNvSpPr>
          <p:nvPr/>
        </p:nvSpPr>
        <p:spPr>
          <a:xfrm>
            <a:off x="1212334" y="476327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Partners</a:t>
            </a:r>
            <a:endParaRPr lang="de-AT" sz="1800" dirty="0">
              <a:solidFill>
                <a:schemeClr val="bg1"/>
              </a:solidFill>
              <a:latin typeface="Jost Light" pitchFamily="2" charset="77"/>
              <a:ea typeface="Jost Light" pitchFamily="2" charset="77"/>
            </a:endParaRPr>
          </a:p>
        </p:txBody>
      </p:sp>
      <p:sp>
        <p:nvSpPr>
          <p:cNvPr id="12" name="Titel 1">
            <a:extLst>
              <a:ext uri="{FF2B5EF4-FFF2-40B4-BE49-F238E27FC236}">
                <a16:creationId xmlns:a16="http://schemas.microsoft.com/office/drawing/2014/main" id="{99A607A3-4CCE-1B33-7E72-0A2494C9821B}"/>
              </a:ext>
            </a:extLst>
          </p:cNvPr>
          <p:cNvSpPr txBox="1">
            <a:spLocks/>
          </p:cNvSpPr>
          <p:nvPr/>
        </p:nvSpPr>
        <p:spPr>
          <a:xfrm>
            <a:off x="4627379" y="1246252"/>
            <a:ext cx="3252900"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22</a:t>
            </a:r>
            <a:endParaRPr lang="de-AT" sz="10500" dirty="0">
              <a:solidFill>
                <a:srgbClr val="289B41"/>
              </a:solidFill>
              <a:latin typeface="Jost" pitchFamily="2" charset="77"/>
              <a:ea typeface="Jost" pitchFamily="2" charset="77"/>
            </a:endParaRPr>
          </a:p>
        </p:txBody>
      </p:sp>
      <p:sp>
        <p:nvSpPr>
          <p:cNvPr id="13" name="Untertitel 2">
            <a:extLst>
              <a:ext uri="{FF2B5EF4-FFF2-40B4-BE49-F238E27FC236}">
                <a16:creationId xmlns:a16="http://schemas.microsoft.com/office/drawing/2014/main" id="{70389688-74DB-6162-2658-4CF7BA1E454B}"/>
              </a:ext>
            </a:extLst>
          </p:cNvPr>
          <p:cNvSpPr txBox="1">
            <a:spLocks/>
          </p:cNvSpPr>
          <p:nvPr/>
        </p:nvSpPr>
        <p:spPr>
          <a:xfrm>
            <a:off x="4677441" y="2597590"/>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Working languages</a:t>
            </a:r>
            <a:endParaRPr lang="de-AT" sz="1800" dirty="0">
              <a:solidFill>
                <a:schemeClr val="bg1"/>
              </a:solidFill>
              <a:latin typeface="Jost Light" pitchFamily="2" charset="77"/>
              <a:ea typeface="Jost Light" pitchFamily="2" charset="77"/>
            </a:endParaRPr>
          </a:p>
        </p:txBody>
      </p:sp>
      <p:sp>
        <p:nvSpPr>
          <p:cNvPr id="14" name="Titel 1">
            <a:extLst>
              <a:ext uri="{FF2B5EF4-FFF2-40B4-BE49-F238E27FC236}">
                <a16:creationId xmlns:a16="http://schemas.microsoft.com/office/drawing/2014/main" id="{13ECB801-9F03-951B-33C8-9F65F1FE798B}"/>
              </a:ext>
            </a:extLst>
          </p:cNvPr>
          <p:cNvSpPr txBox="1">
            <a:spLocks/>
          </p:cNvSpPr>
          <p:nvPr/>
        </p:nvSpPr>
        <p:spPr>
          <a:xfrm>
            <a:off x="4607720" y="3411935"/>
            <a:ext cx="3899282"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200+</a:t>
            </a:r>
            <a:endParaRPr lang="de-AT" sz="10500" dirty="0">
              <a:solidFill>
                <a:srgbClr val="289B4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244219AD-822C-3425-7C65-156669EEF8E4}"/>
              </a:ext>
            </a:extLst>
          </p:cNvPr>
          <p:cNvSpPr txBox="1">
            <a:spLocks/>
          </p:cNvSpPr>
          <p:nvPr/>
        </p:nvSpPr>
        <p:spPr>
          <a:xfrm>
            <a:off x="4669811" y="476327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Lawyers</a:t>
            </a:r>
            <a:endParaRPr lang="de-AT" sz="1800" dirty="0">
              <a:solidFill>
                <a:schemeClr val="bg1"/>
              </a:solidFill>
              <a:latin typeface="Jost Light" pitchFamily="2" charset="77"/>
              <a:ea typeface="Jost Light" pitchFamily="2" charset="77"/>
            </a:endParaRPr>
          </a:p>
        </p:txBody>
      </p:sp>
      <p:sp>
        <p:nvSpPr>
          <p:cNvPr id="21" name="Titel 1">
            <a:extLst>
              <a:ext uri="{FF2B5EF4-FFF2-40B4-BE49-F238E27FC236}">
                <a16:creationId xmlns:a16="http://schemas.microsoft.com/office/drawing/2014/main" id="{136AD610-6CF5-521F-BD4F-EE67A59C2EC2}"/>
              </a:ext>
            </a:extLst>
          </p:cNvPr>
          <p:cNvSpPr txBox="1">
            <a:spLocks/>
          </p:cNvSpPr>
          <p:nvPr/>
        </p:nvSpPr>
        <p:spPr>
          <a:xfrm>
            <a:off x="8309044" y="1260695"/>
            <a:ext cx="3670623"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25+</a:t>
            </a:r>
            <a:endParaRPr lang="de-AT" sz="10500" dirty="0">
              <a:solidFill>
                <a:srgbClr val="289B41"/>
              </a:solidFill>
              <a:latin typeface="Jost" pitchFamily="2" charset="77"/>
              <a:ea typeface="Jost" pitchFamily="2" charset="77"/>
            </a:endParaRPr>
          </a:p>
        </p:txBody>
      </p:sp>
      <p:sp>
        <p:nvSpPr>
          <p:cNvPr id="22" name="Untertitel 2">
            <a:extLst>
              <a:ext uri="{FF2B5EF4-FFF2-40B4-BE49-F238E27FC236}">
                <a16:creationId xmlns:a16="http://schemas.microsoft.com/office/drawing/2014/main" id="{B6549B89-0606-202C-98DD-D88030114E2A}"/>
              </a:ext>
            </a:extLst>
          </p:cNvPr>
          <p:cNvSpPr txBox="1">
            <a:spLocks/>
          </p:cNvSpPr>
          <p:nvPr/>
        </p:nvSpPr>
        <p:spPr>
          <a:xfrm>
            <a:off x="8359106" y="261203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Years of experience</a:t>
            </a:r>
            <a:endParaRPr lang="de-AT" sz="18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6EEF9A5A-AC23-D937-7E8A-067D8CB67C57}"/>
              </a:ext>
            </a:extLst>
          </p:cNvPr>
          <p:cNvSpPr txBox="1">
            <a:spLocks/>
          </p:cNvSpPr>
          <p:nvPr/>
        </p:nvSpPr>
        <p:spPr>
          <a:xfrm>
            <a:off x="9925670"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de-AT" sz="1000" dirty="0">
                <a:solidFill>
                  <a:srgbClr val="289B41"/>
                </a:solidFill>
                <a:latin typeface="Jost" pitchFamily="2" charset="-18"/>
                <a:ea typeface="Jost" pitchFamily="2" charset="-18"/>
              </a:rPr>
              <a:t>FIRM</a:t>
            </a:r>
            <a:r>
              <a:rPr lang="de-AT" sz="1000" b="1" dirty="0">
                <a:solidFill>
                  <a:srgbClr val="289B41"/>
                </a:solidFill>
                <a:latin typeface="Jost SemiBold" pitchFamily="2" charset="77"/>
                <a:ea typeface="Jost SemiBold" pitchFamily="2" charset="77"/>
              </a:rPr>
              <a:t>  •  •  •  •  •  •   </a:t>
            </a:r>
          </a:p>
        </p:txBody>
      </p:sp>
    </p:spTree>
    <p:extLst>
      <p:ext uri="{BB962C8B-B14F-4D97-AF65-F5344CB8AC3E}">
        <p14:creationId xmlns:p14="http://schemas.microsoft.com/office/powerpoint/2010/main" val="4099724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AF42B-67E4-DC95-27A5-203E357393CB}"/>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78C1AE04-4321-F7DC-C95F-769BF385D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25"/>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BEB527B2-4770-EBD6-FB35-81691AC45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4D27D6E5-1A8F-13D9-D75A-FB80BB55182C}"/>
              </a:ext>
            </a:extLst>
          </p:cNvPr>
          <p:cNvSpPr>
            <a:spLocks noGrp="1"/>
          </p:cNvSpPr>
          <p:nvPr>
            <p:ph type="ctrTitle" idx="4294967295"/>
          </p:nvPr>
        </p:nvSpPr>
        <p:spPr>
          <a:xfrm>
            <a:off x="640511" y="2679700"/>
            <a:ext cx="7535925" cy="3383151"/>
          </a:xfrm>
          <a:prstGeom prst="rect">
            <a:avLst/>
          </a:prstGeom>
        </p:spPr>
        <p:txBody>
          <a:bodyPr>
            <a:noAutofit/>
          </a:bodyPr>
          <a:lstStyle/>
          <a:p>
            <a:pPr algn="l"/>
            <a:r>
              <a:rPr lang="pl-PL" sz="8800" dirty="0">
                <a:solidFill>
                  <a:schemeClr val="bg1"/>
                </a:solidFill>
                <a:latin typeface="Jost" pitchFamily="2" charset="77"/>
                <a:ea typeface="Jost" pitchFamily="2" charset="77"/>
              </a:rPr>
              <a:t>We </a:t>
            </a:r>
            <a:r>
              <a:rPr lang="pl-PL" sz="8800" dirty="0" err="1">
                <a:solidFill>
                  <a:schemeClr val="bg1"/>
                </a:solidFill>
                <a:latin typeface="Jost" pitchFamily="2" charset="77"/>
                <a:ea typeface="Jost" pitchFamily="2" charset="77"/>
              </a:rPr>
              <a:t>don’t</a:t>
            </a:r>
            <a:r>
              <a:rPr lang="pl-PL" sz="8800" dirty="0">
                <a:solidFill>
                  <a:schemeClr val="bg1"/>
                </a:solidFill>
                <a:latin typeface="Jost" pitchFamily="2" charset="77"/>
                <a:ea typeface="Jost" pitchFamily="2" charset="77"/>
              </a:rPr>
              <a:t> </a:t>
            </a:r>
            <a:br>
              <a:rPr lang="pl-PL" sz="8800" dirty="0">
                <a:solidFill>
                  <a:schemeClr val="bg1"/>
                </a:solidFill>
                <a:latin typeface="Jost" pitchFamily="2" charset="77"/>
                <a:ea typeface="Jost" pitchFamily="2" charset="77"/>
              </a:rPr>
            </a:br>
            <a:r>
              <a:rPr lang="pl-PL" sz="8800" dirty="0" err="1">
                <a:solidFill>
                  <a:schemeClr val="bg1"/>
                </a:solidFill>
                <a:latin typeface="Jost" pitchFamily="2" charset="77"/>
                <a:ea typeface="Jost" pitchFamily="2" charset="77"/>
              </a:rPr>
              <a:t>just</a:t>
            </a:r>
            <a:r>
              <a:rPr lang="pl-PL" sz="8800" dirty="0">
                <a:solidFill>
                  <a:schemeClr val="bg1"/>
                </a:solidFill>
                <a:latin typeface="Jost" pitchFamily="2" charset="77"/>
                <a:ea typeface="Jost" pitchFamily="2" charset="77"/>
              </a:rPr>
              <a:t> </a:t>
            </a:r>
            <a:r>
              <a:rPr lang="pl-PL" sz="8800" dirty="0" err="1">
                <a:solidFill>
                  <a:schemeClr val="bg1"/>
                </a:solidFill>
                <a:latin typeface="Jost" pitchFamily="2" charset="77"/>
                <a:ea typeface="Jost" pitchFamily="2" charset="77"/>
              </a:rPr>
              <a:t>advise</a:t>
            </a:r>
            <a:br>
              <a:rPr lang="de-DE" sz="8800" dirty="0">
                <a:solidFill>
                  <a:schemeClr val="bg1"/>
                </a:solidFill>
                <a:latin typeface="Jost" pitchFamily="2" charset="77"/>
                <a:ea typeface="Jost" pitchFamily="2" charset="77"/>
              </a:rPr>
            </a:br>
            <a:r>
              <a:rPr lang="pl-PL" sz="8800" dirty="0">
                <a:solidFill>
                  <a:srgbClr val="289B41"/>
                </a:solidFill>
                <a:latin typeface="Jost" pitchFamily="2" charset="77"/>
                <a:ea typeface="Jost" pitchFamily="2" charset="77"/>
              </a:rPr>
              <a:t>– we </a:t>
            </a:r>
            <a:r>
              <a:rPr lang="pl-PL" sz="8800" dirty="0" err="1">
                <a:solidFill>
                  <a:srgbClr val="289B41"/>
                </a:solidFill>
                <a:latin typeface="Jost" pitchFamily="2" charset="77"/>
                <a:ea typeface="Jost" pitchFamily="2" charset="77"/>
              </a:rPr>
              <a:t>commit</a:t>
            </a:r>
            <a:r>
              <a:rPr lang="pl-PL" sz="8800" dirty="0">
                <a:solidFill>
                  <a:srgbClr val="289B41"/>
                </a:solidFill>
                <a:latin typeface="Jost" pitchFamily="2" charset="77"/>
                <a:ea typeface="Jost" pitchFamily="2" charset="77"/>
              </a:rPr>
              <a:t>.</a:t>
            </a:r>
            <a:endParaRPr lang="de-AT" sz="8800" dirty="0">
              <a:solidFill>
                <a:srgbClr val="289B4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14BE082A-E6AD-FE53-4F28-30A775879678}"/>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de-AT" sz="1000" b="1" dirty="0">
                <a:solidFill>
                  <a:srgbClr val="289B41"/>
                </a:solidFill>
                <a:effectLst/>
                <a:latin typeface="Jost SemiBold" pitchFamily="2" charset="77"/>
                <a:ea typeface="Jost SemiBold" pitchFamily="2" charset="77"/>
              </a:rPr>
              <a:t>  </a:t>
            </a:r>
            <a:r>
              <a:rPr lang="de-AT" sz="1000" dirty="0">
                <a:solidFill>
                  <a:srgbClr val="289B41"/>
                </a:solidFill>
                <a:latin typeface="Jost" pitchFamily="2" charset="-18"/>
                <a:ea typeface="Jost" pitchFamily="2" charset="-18"/>
              </a:rPr>
              <a:t>VALUES</a:t>
            </a:r>
            <a:r>
              <a:rPr lang="de-AT" sz="1000" b="1" dirty="0">
                <a:solidFill>
                  <a:srgbClr val="289B41"/>
                </a:solidFill>
                <a:latin typeface="Jost SemiBold" pitchFamily="2" charset="77"/>
                <a:ea typeface="Jost SemiBold" pitchFamily="2" charset="77"/>
              </a:rPr>
              <a:t>  •  •  •  •  •  </a:t>
            </a:r>
          </a:p>
        </p:txBody>
      </p:sp>
    </p:spTree>
    <p:extLst>
      <p:ext uri="{BB962C8B-B14F-4D97-AF65-F5344CB8AC3E}">
        <p14:creationId xmlns:p14="http://schemas.microsoft.com/office/powerpoint/2010/main" val="3110836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48C8A-84CA-B2C7-E7AE-582432CAC417}"/>
            </a:ext>
          </a:extLst>
        </p:cNvPr>
        <p:cNvGrpSpPr/>
        <p:nvPr/>
      </p:nvGrpSpPr>
      <p:grpSpPr>
        <a:xfrm>
          <a:off x="0" y="0"/>
          <a:ext cx="0" cy="0"/>
          <a:chOff x="0" y="0"/>
          <a:chExt cx="0" cy="0"/>
        </a:xfrm>
      </p:grpSpPr>
      <p:sp>
        <p:nvSpPr>
          <p:cNvPr id="3" name="Untertitel 2">
            <a:extLst>
              <a:ext uri="{FF2B5EF4-FFF2-40B4-BE49-F238E27FC236}">
                <a16:creationId xmlns:a16="http://schemas.microsoft.com/office/drawing/2014/main" id="{11B56221-AE3A-5D6E-E36B-E3B515B4A4F1}"/>
              </a:ext>
            </a:extLst>
          </p:cNvPr>
          <p:cNvSpPr>
            <a:spLocks noGrp="1"/>
          </p:cNvSpPr>
          <p:nvPr>
            <p:ph type="subTitle" idx="4294967295"/>
          </p:nvPr>
        </p:nvSpPr>
        <p:spPr>
          <a:xfrm>
            <a:off x="697755" y="2566155"/>
            <a:ext cx="2794745" cy="1733867"/>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We fight to unlock the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maximum potential for our</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clients, turning legal</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challenges into strategic</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advantages.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89355EBE-0B51-8683-8EF3-C2718AB1C4E4}"/>
              </a:ext>
            </a:extLst>
          </p:cNvPr>
          <p:cNvSpPr txBox="1">
            <a:spLocks/>
          </p:cNvSpPr>
          <p:nvPr/>
        </p:nvSpPr>
        <p:spPr>
          <a:xfrm>
            <a:off x="697753"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err="1">
                <a:solidFill>
                  <a:srgbClr val="289B41"/>
                </a:solidFill>
                <a:latin typeface="Jost" pitchFamily="2" charset="77"/>
                <a:ea typeface="Jost" pitchFamily="2" charset="77"/>
              </a:rPr>
              <a:t>Why</a:t>
            </a:r>
            <a:endParaRPr lang="de-AT" sz="2800" dirty="0">
              <a:solidFill>
                <a:srgbClr val="289B41"/>
              </a:solidFill>
              <a:latin typeface="Jost" pitchFamily="2" charset="77"/>
              <a:ea typeface="Jost" pitchFamily="2" charset="77"/>
            </a:endParaRPr>
          </a:p>
        </p:txBody>
      </p:sp>
      <p:sp>
        <p:nvSpPr>
          <p:cNvPr id="16" name="Untertitel 2">
            <a:extLst>
              <a:ext uri="{FF2B5EF4-FFF2-40B4-BE49-F238E27FC236}">
                <a16:creationId xmlns:a16="http://schemas.microsoft.com/office/drawing/2014/main" id="{57BFDAF6-FCF4-FB8D-A058-E5E0AC448F8F}"/>
              </a:ext>
            </a:extLst>
          </p:cNvPr>
          <p:cNvSpPr txBox="1">
            <a:spLocks/>
          </p:cNvSpPr>
          <p:nvPr/>
        </p:nvSpPr>
        <p:spPr>
          <a:xfrm>
            <a:off x="4528435" y="2566155"/>
            <a:ext cx="2794745" cy="25466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We deliver outstanding legal services to global enterprises and high-performing mid-sized companies.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Not only to protect their rights, but to help them move ahead in their markets.</a:t>
            </a:r>
            <a:endParaRPr lang="de-AT" sz="1700" dirty="0">
              <a:solidFill>
                <a:schemeClr val="bg1"/>
              </a:solidFill>
              <a:latin typeface="Jost Light" pitchFamily="2" charset="77"/>
              <a:ea typeface="Jost Light" pitchFamily="2" charset="77"/>
            </a:endParaRPr>
          </a:p>
        </p:txBody>
      </p:sp>
      <p:sp>
        <p:nvSpPr>
          <p:cNvPr id="17" name="Untertitel 2">
            <a:extLst>
              <a:ext uri="{FF2B5EF4-FFF2-40B4-BE49-F238E27FC236}">
                <a16:creationId xmlns:a16="http://schemas.microsoft.com/office/drawing/2014/main" id="{51B212E7-4318-C356-7C94-EC124185CE0B}"/>
              </a:ext>
            </a:extLst>
          </p:cNvPr>
          <p:cNvSpPr txBox="1">
            <a:spLocks/>
          </p:cNvSpPr>
          <p:nvPr/>
        </p:nvSpPr>
        <p:spPr>
          <a:xfrm>
            <a:off x="4528433"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err="1">
                <a:solidFill>
                  <a:srgbClr val="289B41"/>
                </a:solidFill>
                <a:latin typeface="Jost" pitchFamily="2" charset="77"/>
                <a:ea typeface="Jost" pitchFamily="2" charset="77"/>
              </a:rPr>
              <a:t>What</a:t>
            </a:r>
            <a:endParaRPr lang="de-AT" sz="2800" dirty="0">
              <a:solidFill>
                <a:srgbClr val="289B41"/>
              </a:solidFill>
              <a:latin typeface="Jost" pitchFamily="2" charset="77"/>
              <a:ea typeface="Jost" pitchFamily="2" charset="77"/>
            </a:endParaRPr>
          </a:p>
        </p:txBody>
      </p:sp>
      <p:sp>
        <p:nvSpPr>
          <p:cNvPr id="22" name="Untertitel 2">
            <a:extLst>
              <a:ext uri="{FF2B5EF4-FFF2-40B4-BE49-F238E27FC236}">
                <a16:creationId xmlns:a16="http://schemas.microsoft.com/office/drawing/2014/main" id="{C448CD5E-A46F-009B-5622-1292B5F8354D}"/>
              </a:ext>
            </a:extLst>
          </p:cNvPr>
          <p:cNvSpPr txBox="1">
            <a:spLocks/>
          </p:cNvSpPr>
          <p:nvPr/>
        </p:nvSpPr>
        <p:spPr>
          <a:xfrm>
            <a:off x="8392921" y="2566155"/>
            <a:ext cx="2794745" cy="17338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With personal dedication, fast response times, and a</a:t>
            </a:r>
            <a:r>
              <a:rPr lang="pl-PL" sz="1700" dirty="0">
                <a:solidFill>
                  <a:schemeClr val="bg1"/>
                </a:solidFill>
                <a:effectLst/>
                <a:latin typeface="Jost Light" pitchFamily="2" charset="77"/>
                <a:ea typeface="Jost Light" pitchFamily="2" charset="77"/>
              </a:rPr>
              <a:t> </a:t>
            </a:r>
            <a:r>
              <a:rPr lang="en-US" sz="1700" dirty="0">
                <a:solidFill>
                  <a:schemeClr val="bg1"/>
                </a:solidFill>
                <a:effectLst/>
                <a:latin typeface="Jost Light" pitchFamily="2" charset="77"/>
                <a:ea typeface="Jost Light" pitchFamily="2" charset="77"/>
              </a:rPr>
              <a:t>tightly connected team that thinks and acts </a:t>
            </a:r>
            <a:r>
              <a:rPr lang="en-US" sz="1700" dirty="0">
                <a:solidFill>
                  <a:schemeClr val="bg1">
                    <a:lumMod val="95000"/>
                  </a:schemeClr>
                </a:solidFill>
                <a:effectLst/>
                <a:latin typeface="Jost Light" pitchFamily="2" charset="77"/>
                <a:ea typeface="Jost Light" pitchFamily="2" charset="77"/>
              </a:rPr>
              <a:t>like</a:t>
            </a:r>
            <a:r>
              <a:rPr lang="en-US" sz="1700" dirty="0">
                <a:solidFill>
                  <a:schemeClr val="bg1"/>
                </a:solidFill>
                <a:effectLst/>
                <a:latin typeface="Jost Light" pitchFamily="2" charset="77"/>
                <a:ea typeface="Jost Light" pitchFamily="2" charset="77"/>
              </a:rPr>
              <a:t> entrepreneurs.</a:t>
            </a:r>
            <a:endParaRPr lang="de-AT" sz="1700" dirty="0">
              <a:solidFill>
                <a:schemeClr val="bg1"/>
              </a:solidFill>
              <a:latin typeface="Jost Light" pitchFamily="2" charset="77"/>
              <a:ea typeface="Jost Light" pitchFamily="2" charset="77"/>
            </a:endParaRPr>
          </a:p>
        </p:txBody>
      </p:sp>
      <p:sp>
        <p:nvSpPr>
          <p:cNvPr id="23" name="Untertitel 2">
            <a:extLst>
              <a:ext uri="{FF2B5EF4-FFF2-40B4-BE49-F238E27FC236}">
                <a16:creationId xmlns:a16="http://schemas.microsoft.com/office/drawing/2014/main" id="{10C1AC52-36E3-B064-D4B0-ACE8B9BB09CD}"/>
              </a:ext>
            </a:extLst>
          </p:cNvPr>
          <p:cNvSpPr txBox="1">
            <a:spLocks/>
          </p:cNvSpPr>
          <p:nvPr/>
        </p:nvSpPr>
        <p:spPr>
          <a:xfrm>
            <a:off x="8392919"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a:solidFill>
                  <a:srgbClr val="289B41"/>
                </a:solidFill>
                <a:latin typeface="Jost" pitchFamily="2" charset="77"/>
                <a:ea typeface="Jost" pitchFamily="2" charset="77"/>
              </a:rPr>
              <a:t>How</a:t>
            </a:r>
            <a:endParaRPr lang="de-AT" sz="2800" dirty="0">
              <a:solidFill>
                <a:srgbClr val="289B41"/>
              </a:solidFill>
              <a:latin typeface="Jost" pitchFamily="2" charset="77"/>
              <a:ea typeface="Jost" pitchFamily="2" charset="77"/>
            </a:endParaRPr>
          </a:p>
        </p:txBody>
      </p:sp>
      <p:sp>
        <p:nvSpPr>
          <p:cNvPr id="43" name="Untertitel 2">
            <a:extLst>
              <a:ext uri="{FF2B5EF4-FFF2-40B4-BE49-F238E27FC236}">
                <a16:creationId xmlns:a16="http://schemas.microsoft.com/office/drawing/2014/main" id="{AB762EB6-42CE-6538-2040-0873EB3CDFCE}"/>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  </a:t>
            </a:r>
            <a:r>
              <a:rPr lang="de-AT" sz="1000" dirty="0">
                <a:solidFill>
                  <a:srgbClr val="289B41"/>
                </a:solidFill>
                <a:latin typeface="Jost" pitchFamily="2" charset="-18"/>
                <a:ea typeface="Jost" pitchFamily="2" charset="-18"/>
              </a:rPr>
              <a:t>VALUES</a:t>
            </a:r>
            <a:r>
              <a:rPr lang="de-AT" sz="1000" b="1" dirty="0">
                <a:solidFill>
                  <a:srgbClr val="289B41"/>
                </a:solidFill>
                <a:latin typeface="Jost SemiBold" pitchFamily="2" charset="77"/>
                <a:ea typeface="Jost SemiBold" pitchFamily="2" charset="77"/>
              </a:rPr>
              <a:t>  •  •  •  •  •  </a:t>
            </a:r>
          </a:p>
        </p:txBody>
      </p:sp>
      <p:pic>
        <p:nvPicPr>
          <p:cNvPr id="46" name="Grafik 45">
            <a:extLst>
              <a:ext uri="{FF2B5EF4-FFF2-40B4-BE49-F238E27FC236}">
                <a16:creationId xmlns:a16="http://schemas.microsoft.com/office/drawing/2014/main" id="{5A4F3988-4D42-4551-1D2C-99718574AC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435" y="1508760"/>
            <a:ext cx="1165674" cy="3840480"/>
          </a:xfrm>
          <a:prstGeom prst="rect">
            <a:avLst/>
          </a:prstGeom>
        </p:spPr>
      </p:pic>
      <p:pic>
        <p:nvPicPr>
          <p:cNvPr id="47" name="Grafik 46">
            <a:extLst>
              <a:ext uri="{FF2B5EF4-FFF2-40B4-BE49-F238E27FC236}">
                <a16:creationId xmlns:a16="http://schemas.microsoft.com/office/drawing/2014/main" id="{E9A0D5FB-CCA0-5D60-A8F6-0D54F55DB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264" y="1508760"/>
            <a:ext cx="1165674" cy="3840480"/>
          </a:xfrm>
          <a:prstGeom prst="rect">
            <a:avLst/>
          </a:prstGeom>
        </p:spPr>
      </p:pic>
    </p:spTree>
    <p:extLst>
      <p:ext uri="{BB962C8B-B14F-4D97-AF65-F5344CB8AC3E}">
        <p14:creationId xmlns:p14="http://schemas.microsoft.com/office/powerpoint/2010/main" val="1069994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904C-473C-4DE8-A0CA-39DEAD137A37}"/>
            </a:ext>
          </a:extLst>
        </p:cNvPr>
        <p:cNvGrpSpPr/>
        <p:nvPr/>
      </p:nvGrpSpPr>
      <p:grpSpPr>
        <a:xfrm>
          <a:off x="0" y="0"/>
          <a:ext cx="0" cy="0"/>
          <a:chOff x="0" y="0"/>
          <a:chExt cx="0" cy="0"/>
        </a:xfrm>
      </p:grpSpPr>
      <p:pic>
        <p:nvPicPr>
          <p:cNvPr id="15" name="Grafik 14" descr="Ein Bild, das Grün, Verschwommen enthält.&#10;&#10;KI-generierte Inhalte können fehlerhaft sein.">
            <a:extLst>
              <a:ext uri="{FF2B5EF4-FFF2-40B4-BE49-F238E27FC236}">
                <a16:creationId xmlns:a16="http://schemas.microsoft.com/office/drawing/2014/main" id="{3CE83F17-8F1D-EBA1-6FB0-B306FF384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Untertitel 2">
            <a:extLst>
              <a:ext uri="{FF2B5EF4-FFF2-40B4-BE49-F238E27FC236}">
                <a16:creationId xmlns:a16="http://schemas.microsoft.com/office/drawing/2014/main" id="{DB3505C2-A8EB-939A-FAAA-E26FD7367A7B}"/>
              </a:ext>
            </a:extLst>
          </p:cNvPr>
          <p:cNvSpPr>
            <a:spLocks noGrp="1"/>
          </p:cNvSpPr>
          <p:nvPr>
            <p:ph type="subTitle" idx="4294967295"/>
          </p:nvPr>
        </p:nvSpPr>
        <p:spPr>
          <a:xfrm>
            <a:off x="697755" y="1907093"/>
            <a:ext cx="4801345" cy="1213100"/>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We work as if we were part of your</a:t>
            </a:r>
            <a:br>
              <a:rPr lang="en-US" sz="1700" dirty="0">
                <a:solidFill>
                  <a:schemeClr val="bg1"/>
                </a:solidFill>
                <a:effectLst/>
                <a:latin typeface="Jost Light" pitchFamily="2" charset="77"/>
                <a:ea typeface="Jost Light" pitchFamily="2" charset="77"/>
              </a:rPr>
            </a:br>
            <a:r>
              <a:rPr lang="en-US" sz="1700" dirty="0" err="1">
                <a:solidFill>
                  <a:schemeClr val="bg1"/>
                </a:solidFill>
                <a:effectLst/>
                <a:latin typeface="Jost Light" pitchFamily="2" charset="77"/>
                <a:ea typeface="Jost Light" pitchFamily="2" charset="77"/>
              </a:rPr>
              <a:t>organisation</a:t>
            </a:r>
            <a:r>
              <a:rPr lang="en-US" sz="1700" dirty="0">
                <a:solidFill>
                  <a:schemeClr val="bg1"/>
                </a:solidFill>
                <a:effectLst/>
                <a:latin typeface="Jost Light" pitchFamily="2" charset="77"/>
                <a:ea typeface="Jost Light" pitchFamily="2" charset="77"/>
              </a:rPr>
              <a:t>: alert, focused on your goals,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creating tailored solutions rather than standard templates.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6EDAC184-7F0F-92E9-656A-71654440E990}"/>
              </a:ext>
            </a:extLst>
          </p:cNvPr>
          <p:cNvSpPr txBox="1">
            <a:spLocks/>
          </p:cNvSpPr>
          <p:nvPr/>
        </p:nvSpPr>
        <p:spPr>
          <a:xfrm>
            <a:off x="697753" y="1421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By </a:t>
            </a:r>
            <a:r>
              <a:rPr lang="de-DE" sz="2500" dirty="0" err="1">
                <a:solidFill>
                  <a:srgbClr val="289B41"/>
                </a:solidFill>
                <a:latin typeface="Jost" pitchFamily="2" charset="77"/>
                <a:ea typeface="Jost" pitchFamily="2" charset="77"/>
              </a:rPr>
              <a:t>your</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side</a:t>
            </a:r>
            <a:r>
              <a:rPr lang="de-DE" sz="2500" dirty="0">
                <a:solidFill>
                  <a:srgbClr val="289B41"/>
                </a:solidFill>
                <a:latin typeface="Jost" pitchFamily="2" charset="77"/>
                <a:ea typeface="Jost" pitchFamily="2" charset="77"/>
              </a:rPr>
              <a:t>.</a:t>
            </a:r>
            <a:endParaRPr lang="de-AT" sz="2500" dirty="0">
              <a:solidFill>
                <a:srgbClr val="289B41"/>
              </a:solidFill>
              <a:latin typeface="Jost" pitchFamily="2" charset="77"/>
              <a:ea typeface="Jost" pitchFamily="2" charset="77"/>
            </a:endParaRPr>
          </a:p>
        </p:txBody>
      </p:sp>
      <p:pic>
        <p:nvPicPr>
          <p:cNvPr id="18" name="Grafik 17" descr="Ein Bild, das Grafiken, Grafikdesign, Grün, Schrift enthält.&#10;&#10;KI-generierte Inhalte können fehlerhaft sein.">
            <a:extLst>
              <a:ext uri="{FF2B5EF4-FFF2-40B4-BE49-F238E27FC236}">
                <a16:creationId xmlns:a16="http://schemas.microsoft.com/office/drawing/2014/main" id="{6BA86043-890D-F6EA-859C-1A38B726F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 name="Untertitel 2">
            <a:extLst>
              <a:ext uri="{FF2B5EF4-FFF2-40B4-BE49-F238E27FC236}">
                <a16:creationId xmlns:a16="http://schemas.microsoft.com/office/drawing/2014/main" id="{3CD908F8-1D76-FED3-888D-348C59EC4393}"/>
              </a:ext>
            </a:extLst>
          </p:cNvPr>
          <p:cNvSpPr txBox="1">
            <a:spLocks/>
          </p:cNvSpPr>
          <p:nvPr/>
        </p:nvSpPr>
        <p:spPr>
          <a:xfrm>
            <a:off x="697755" y="4060011"/>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You receive immediate, proactive engagement.</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We react quickly, raise critical issues early, and</a:t>
            </a:r>
            <a:r>
              <a:rPr lang="pl-PL" sz="1700" dirty="0">
                <a:solidFill>
                  <a:schemeClr val="bg1"/>
                </a:solidFill>
                <a:effectLst/>
                <a:latin typeface="Jost Light" pitchFamily="2" charset="77"/>
                <a:ea typeface="Jost Light" pitchFamily="2" charset="77"/>
              </a:rPr>
              <a:t> </a:t>
            </a:r>
            <a:r>
              <a:rPr lang="en-US" sz="1700" dirty="0">
                <a:solidFill>
                  <a:schemeClr val="bg1"/>
                </a:solidFill>
                <a:effectLst/>
                <a:latin typeface="Jost Light" pitchFamily="2" charset="77"/>
                <a:ea typeface="Jost Light" pitchFamily="2" charset="77"/>
              </a:rPr>
              <a:t>keep your matter moving without delay.</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5173862B-637C-4B6F-C44A-E3A4DB81E281}"/>
              </a:ext>
            </a:extLst>
          </p:cNvPr>
          <p:cNvSpPr txBox="1">
            <a:spLocks/>
          </p:cNvSpPr>
          <p:nvPr/>
        </p:nvSpPr>
        <p:spPr>
          <a:xfrm>
            <a:off x="697753" y="357422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First </a:t>
            </a:r>
            <a:r>
              <a:rPr lang="de-DE" sz="2500" dirty="0" err="1">
                <a:solidFill>
                  <a:srgbClr val="289B41"/>
                </a:solidFill>
                <a:latin typeface="Jost" pitchFamily="2" charset="77"/>
                <a:ea typeface="Jost" pitchFamily="2" charset="77"/>
              </a:rPr>
              <a:t>responders</a:t>
            </a:r>
            <a:r>
              <a:rPr lang="de-DE" sz="2500" dirty="0">
                <a:solidFill>
                  <a:srgbClr val="289B41"/>
                </a:solidFill>
                <a:latin typeface="Jost" pitchFamily="2" charset="77"/>
                <a:ea typeface="Jost" pitchFamily="2" charset="77"/>
              </a:rPr>
              <a:t>.</a:t>
            </a:r>
            <a:endParaRPr lang="de-AT" sz="2500" dirty="0">
              <a:solidFill>
                <a:srgbClr val="289B4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280B3667-2496-87F6-F1E0-0CC449A31507}"/>
              </a:ext>
            </a:extLst>
          </p:cNvPr>
          <p:cNvSpPr txBox="1">
            <a:spLocks/>
          </p:cNvSpPr>
          <p:nvPr/>
        </p:nvSpPr>
        <p:spPr>
          <a:xfrm>
            <a:off x="5853955" y="1907093"/>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We understand the impact legal decisions have on your business.</a:t>
            </a:r>
            <a:r>
              <a:rPr lang="pl-PL" sz="1700" dirty="0">
                <a:solidFill>
                  <a:schemeClr val="bg1"/>
                </a:solidFill>
                <a:effectLst/>
                <a:latin typeface="Jost Light" pitchFamily="2" charset="77"/>
                <a:ea typeface="Jost Light" pitchFamily="2" charset="77"/>
              </a:rPr>
              <a:t> </a:t>
            </a:r>
            <a:r>
              <a:rPr lang="en-US" sz="1700" dirty="0">
                <a:solidFill>
                  <a:schemeClr val="bg1"/>
                </a:solidFill>
                <a:effectLst/>
                <a:latin typeface="Jost Light" pitchFamily="2" charset="77"/>
                <a:ea typeface="Jost Light" pitchFamily="2" charset="77"/>
              </a:rPr>
              <a:t>We advise with the same clarity, pragmatism, and ownership we would expect as business owners ourselves.</a:t>
            </a:r>
            <a:endParaRPr lang="de-AT" sz="1700" dirty="0">
              <a:solidFill>
                <a:schemeClr val="bg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C83714C4-9983-2BD8-BD97-01B5ABE3DDFE}"/>
              </a:ext>
            </a:extLst>
          </p:cNvPr>
          <p:cNvSpPr txBox="1">
            <a:spLocks/>
          </p:cNvSpPr>
          <p:nvPr/>
        </p:nvSpPr>
        <p:spPr>
          <a:xfrm>
            <a:off x="5853953" y="1421305"/>
            <a:ext cx="3594847"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Acting</a:t>
            </a:r>
            <a:r>
              <a:rPr lang="de-DE" sz="2500" dirty="0">
                <a:solidFill>
                  <a:srgbClr val="289B41"/>
                </a:solidFill>
                <a:latin typeface="Jost" pitchFamily="2" charset="77"/>
                <a:ea typeface="Jost" pitchFamily="2" charset="77"/>
              </a:rPr>
              <a:t> </a:t>
            </a:r>
            <a:r>
              <a:rPr lang="sk-SK" sz="2500" dirty="0" err="1">
                <a:solidFill>
                  <a:srgbClr val="289B41"/>
                </a:solidFill>
                <a:latin typeface="Jost" pitchFamily="2" charset="77"/>
                <a:ea typeface="Jost" pitchFamily="2" charset="77"/>
              </a:rPr>
              <a:t>like</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stakeholders</a:t>
            </a:r>
            <a:r>
              <a:rPr lang="de-DE" sz="2500" dirty="0">
                <a:solidFill>
                  <a:srgbClr val="289B41"/>
                </a:solidFill>
                <a:latin typeface="Jost" pitchFamily="2" charset="77"/>
                <a:ea typeface="Jost" pitchFamily="2" charset="77"/>
              </a:rPr>
              <a:t>.</a:t>
            </a:r>
            <a:endParaRPr lang="de-AT" sz="2500" dirty="0">
              <a:solidFill>
                <a:srgbClr val="289B41"/>
              </a:solidFill>
              <a:latin typeface="Jost" pitchFamily="2" charset="77"/>
              <a:ea typeface="Jost" pitchFamily="2" charset="77"/>
            </a:endParaRPr>
          </a:p>
        </p:txBody>
      </p:sp>
      <p:sp>
        <p:nvSpPr>
          <p:cNvPr id="21" name="Untertitel 2">
            <a:extLst>
              <a:ext uri="{FF2B5EF4-FFF2-40B4-BE49-F238E27FC236}">
                <a16:creationId xmlns:a16="http://schemas.microsoft.com/office/drawing/2014/main" id="{14492CAF-54B1-3471-80D4-951C00AC72D5}"/>
              </a:ext>
            </a:extLst>
          </p:cNvPr>
          <p:cNvSpPr txBox="1">
            <a:spLocks/>
          </p:cNvSpPr>
          <p:nvPr/>
        </p:nvSpPr>
        <p:spPr>
          <a:xfrm>
            <a:off x="5853955" y="4060011"/>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Our work is an investment in tangible value: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better negotiation outcomes, reduced risk, stronger structures, and early dispute resolution.</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B65DEE72-A823-B618-440E-F4D1CE12071C}"/>
              </a:ext>
            </a:extLst>
          </p:cNvPr>
          <p:cNvSpPr txBox="1">
            <a:spLocks/>
          </p:cNvSpPr>
          <p:nvPr/>
        </p:nvSpPr>
        <p:spPr>
          <a:xfrm>
            <a:off x="5853953" y="357422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Giving</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you</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gold</a:t>
            </a:r>
            <a:r>
              <a:rPr lang="de-DE" sz="2500" dirty="0">
                <a:solidFill>
                  <a:srgbClr val="289B41"/>
                </a:solidFill>
                <a:latin typeface="Jost" pitchFamily="2" charset="77"/>
                <a:ea typeface="Jost" pitchFamily="2" charset="77"/>
              </a:rPr>
              <a:t>.</a:t>
            </a:r>
            <a:endParaRPr lang="de-AT" sz="25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CDA9AF44-D02C-B618-F359-D9FF10516CBF}"/>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  </a:t>
            </a:r>
            <a:r>
              <a:rPr lang="de-AT" sz="1000" dirty="0">
                <a:solidFill>
                  <a:srgbClr val="289B41"/>
                </a:solidFill>
                <a:latin typeface="Jost" pitchFamily="2" charset="-18"/>
                <a:ea typeface="Jost" pitchFamily="2" charset="-18"/>
              </a:rPr>
              <a:t>VALUES</a:t>
            </a:r>
            <a:r>
              <a:rPr lang="de-AT" sz="1000" b="1" dirty="0">
                <a:solidFill>
                  <a:srgbClr val="289B41"/>
                </a:solidFill>
                <a:latin typeface="Jost SemiBold" pitchFamily="2" charset="77"/>
                <a:ea typeface="Jost SemiBold" pitchFamily="2" charset="77"/>
              </a:rPr>
              <a:t>  •  •  •  •  •  </a:t>
            </a:r>
          </a:p>
        </p:txBody>
      </p:sp>
    </p:spTree>
    <p:extLst>
      <p:ext uri="{BB962C8B-B14F-4D97-AF65-F5344CB8AC3E}">
        <p14:creationId xmlns:p14="http://schemas.microsoft.com/office/powerpoint/2010/main" val="3655769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289D7-A760-2B99-492A-4764AA8F1056}"/>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50390FB2-8857-ACC8-7D91-EEBBBF045C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3E6F4947-E81F-3828-C078-6709A31DBF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2" name="Untertitel 2">
            <a:extLst>
              <a:ext uri="{FF2B5EF4-FFF2-40B4-BE49-F238E27FC236}">
                <a16:creationId xmlns:a16="http://schemas.microsoft.com/office/drawing/2014/main" id="{14D5AC92-DB6B-9F0F-563E-A15EA2178543}"/>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effectLst/>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
        <p:nvSpPr>
          <p:cNvPr id="3" name="Titel 1">
            <a:extLst>
              <a:ext uri="{FF2B5EF4-FFF2-40B4-BE49-F238E27FC236}">
                <a16:creationId xmlns:a16="http://schemas.microsoft.com/office/drawing/2014/main" id="{90858D92-835E-BDA4-F4FD-3A3ED338D38D}"/>
              </a:ext>
            </a:extLst>
          </p:cNvPr>
          <p:cNvSpPr txBox="1">
            <a:spLocks/>
          </p:cNvSpPr>
          <p:nvPr/>
        </p:nvSpPr>
        <p:spPr>
          <a:xfrm>
            <a:off x="640511" y="2679700"/>
            <a:ext cx="7982379" cy="338315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8800" dirty="0">
                <a:solidFill>
                  <a:schemeClr val="bg1"/>
                </a:solidFill>
                <a:latin typeface="Jost" pitchFamily="2" charset="77"/>
                <a:ea typeface="Jost" pitchFamily="2" charset="77"/>
              </a:rPr>
              <a:t>Nine markets.</a:t>
            </a:r>
            <a:br>
              <a:rPr lang="de-DE" sz="8800" dirty="0">
                <a:solidFill>
                  <a:schemeClr val="bg1"/>
                </a:solidFill>
                <a:latin typeface="Jost" pitchFamily="2" charset="77"/>
                <a:ea typeface="Jost" pitchFamily="2" charset="77"/>
              </a:rPr>
            </a:br>
            <a:r>
              <a:rPr lang="pl-PL" sz="8800" dirty="0">
                <a:solidFill>
                  <a:srgbClr val="289B41"/>
                </a:solidFill>
                <a:latin typeface="Jost" pitchFamily="2" charset="77"/>
                <a:ea typeface="Jost" pitchFamily="2" charset="77"/>
              </a:rPr>
              <a:t>One standard:</a:t>
            </a:r>
            <a:r>
              <a:rPr lang="en-US" sz="8800" dirty="0">
                <a:solidFill>
                  <a:srgbClr val="289B41"/>
                </a:solidFill>
                <a:latin typeface="Jost" pitchFamily="2" charset="77"/>
                <a:ea typeface="Jost" pitchFamily="2" charset="77"/>
              </a:rPr>
              <a:t> </a:t>
            </a:r>
            <a:r>
              <a:rPr lang="pl-PL" sz="8800" dirty="0">
                <a:solidFill>
                  <a:srgbClr val="289B41"/>
                </a:solidFill>
                <a:latin typeface="Jost" pitchFamily="2" charset="77"/>
                <a:ea typeface="Jost" pitchFamily="2" charset="77"/>
              </a:rPr>
              <a:t>yours.</a:t>
            </a:r>
            <a:endParaRPr lang="de-AT" sz="8800" dirty="0">
              <a:solidFill>
                <a:srgbClr val="289B41"/>
              </a:solidFill>
              <a:latin typeface="Jost" pitchFamily="2" charset="77"/>
              <a:ea typeface="Jost" pitchFamily="2" charset="77"/>
            </a:endParaRPr>
          </a:p>
        </p:txBody>
      </p:sp>
    </p:spTree>
    <p:extLst>
      <p:ext uri="{BB962C8B-B14F-4D97-AF65-F5344CB8AC3E}">
        <p14:creationId xmlns:p14="http://schemas.microsoft.com/office/powerpoint/2010/main" val="1909612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123DF-D794-FDE5-7124-B18DCB50E6CA}"/>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C7E16F37-A9A9-7C32-E24C-3B82691D4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4E9B82EB-EF94-6C19-4586-FE2E4DD90E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2C50DDFC-FAC7-257C-FFE3-586CD86EAFCC}"/>
              </a:ext>
            </a:extLst>
          </p:cNvPr>
          <p:cNvSpPr>
            <a:spLocks noGrp="1"/>
          </p:cNvSpPr>
          <p:nvPr>
            <p:ph type="subTitle" idx="4294967295"/>
          </p:nvPr>
        </p:nvSpPr>
        <p:spPr>
          <a:xfrm>
            <a:off x="2558074" y="1260870"/>
            <a:ext cx="4364094"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10 lawyers, LYNX Bulgaria has been serving the legal needs of businesses with a commercial commitment in Bulgaria and Southeast Europe since 2013.</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4F710585-88C6-6158-4C61-12544081ADB1}"/>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BULGARIA</a:t>
            </a:r>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21610A8E-1DAC-CCAE-62D1-FD260C7CD797}"/>
              </a:ext>
            </a:extLst>
          </p:cNvPr>
          <p:cNvSpPr txBox="1">
            <a:spLocks/>
          </p:cNvSpPr>
          <p:nvPr/>
        </p:nvSpPr>
        <p:spPr>
          <a:xfrm>
            <a:off x="2558073" y="2546158"/>
            <a:ext cx="4242607"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Stela Ivanova and Sebastian Harschneck, we advise international and domestic clients across all industry sectors, leveraging our cross-border expertise and diverse cultural insight to deliver comprehensive, business-focused legal solutions.</a:t>
            </a:r>
            <a:endParaRPr lang="de-AT" sz="1700" dirty="0">
              <a:solidFill>
                <a:schemeClr val="bg1"/>
              </a:solidFill>
              <a:latin typeface="Jost Light" pitchFamily="2" charset="77"/>
              <a:ea typeface="Jost Light" pitchFamily="2" charset="77"/>
            </a:endParaRPr>
          </a:p>
        </p:txBody>
      </p:sp>
      <p:sp>
        <p:nvSpPr>
          <p:cNvPr id="11" name="Untertitel 2">
            <a:extLst>
              <a:ext uri="{FF2B5EF4-FFF2-40B4-BE49-F238E27FC236}">
                <a16:creationId xmlns:a16="http://schemas.microsoft.com/office/drawing/2014/main" id="{22F8F0C3-BA3D-8F40-9616-B3BA186FA671}"/>
              </a:ext>
            </a:extLst>
          </p:cNvPr>
          <p:cNvSpPr txBox="1">
            <a:spLocks/>
          </p:cNvSpPr>
          <p:nvPr/>
        </p:nvSpPr>
        <p:spPr>
          <a:xfrm>
            <a:off x="2558074" y="5045807"/>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sk-SK" sz="1200" dirty="0">
                <a:solidFill>
                  <a:srgbClr val="289B41"/>
                </a:solidFill>
                <a:effectLst/>
                <a:latin typeface="Jost Light" pitchFamily="2" charset="77"/>
                <a:ea typeface="Jost Light" pitchFamily="2" charset="77"/>
              </a:rPr>
              <a:t>LYNX</a:t>
            </a:r>
            <a:r>
              <a:rPr lang="de-AT" sz="1200" dirty="0">
                <a:solidFill>
                  <a:srgbClr val="289B41"/>
                </a:solidFill>
                <a:effectLst/>
                <a:latin typeface="Jost Light" pitchFamily="2" charset="77"/>
                <a:ea typeface="Jost Light" pitchFamily="2" charset="77"/>
              </a:rPr>
              <a:t> NEUPERT IVANOVA &amp; KOLEGI</a:t>
            </a:r>
          </a:p>
          <a:p>
            <a:pPr algn="l">
              <a:lnSpc>
                <a:spcPct val="100000"/>
              </a:lnSpc>
            </a:pPr>
            <a:r>
              <a:rPr lang="de-AT" sz="1200" dirty="0">
                <a:solidFill>
                  <a:schemeClr val="bg1"/>
                </a:solidFill>
                <a:latin typeface="Jost Light" pitchFamily="2" charset="77"/>
                <a:ea typeface="Jost Light" pitchFamily="2" charset="77"/>
              </a:rPr>
              <a:t>12 IVAYLO STR.,</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SOFIA 1000</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+359 2 980 1117</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BULGARIA@LYNX.LEGAL</a:t>
            </a:r>
          </a:p>
        </p:txBody>
      </p:sp>
      <p:pic>
        <p:nvPicPr>
          <p:cNvPr id="7" name="Picture 6">
            <a:extLst>
              <a:ext uri="{FF2B5EF4-FFF2-40B4-BE49-F238E27FC236}">
                <a16:creationId xmlns:a16="http://schemas.microsoft.com/office/drawing/2014/main" id="{C755BFDD-9EA7-24DC-C677-5DF9AB4E97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5" name="Oval 4">
            <a:extLst>
              <a:ext uri="{FF2B5EF4-FFF2-40B4-BE49-F238E27FC236}">
                <a16:creationId xmlns:a16="http://schemas.microsoft.com/office/drawing/2014/main" id="{98A704C7-219F-EEF3-124C-3D7E265C9553}"/>
              </a:ext>
            </a:extLst>
          </p:cNvPr>
          <p:cNvSpPr/>
          <p:nvPr/>
        </p:nvSpPr>
        <p:spPr>
          <a:xfrm>
            <a:off x="10405710" y="4773648"/>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83459EE0-328B-7CC0-8554-A7AA7C567A69}"/>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965030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4A48E-6E81-8AA9-E9DF-952F6D55AAAF}"/>
            </a:ext>
          </a:extLst>
        </p:cNvPr>
        <p:cNvGrpSpPr/>
        <p:nvPr/>
      </p:nvGrpSpPr>
      <p:grpSpPr>
        <a:xfrm>
          <a:off x="0" y="0"/>
          <a:ext cx="0" cy="0"/>
          <a:chOff x="0" y="0"/>
          <a:chExt cx="0" cy="0"/>
        </a:xfrm>
      </p:grpSpPr>
      <p:pic>
        <p:nvPicPr>
          <p:cNvPr id="12" name="Grafik 11" descr="Ein Bild, das Verschwommen, Grün enthält.&#10;&#10;KI-generierte Inhalte können fehlerhaft sein.">
            <a:extLst>
              <a:ext uri="{FF2B5EF4-FFF2-40B4-BE49-F238E27FC236}">
                <a16:creationId xmlns:a16="http://schemas.microsoft.com/office/drawing/2014/main" id="{5C8B25F1-CDA6-09F6-D3E0-BD34AA28D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19E3210A-F7CE-9FD6-5B0B-10731FED47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CFF4210E-6BC8-1037-5E03-4E6B3C6C0D76}"/>
              </a:ext>
            </a:extLst>
          </p:cNvPr>
          <p:cNvSpPr>
            <a:spLocks noGrp="1"/>
          </p:cNvSpPr>
          <p:nvPr>
            <p:ph type="subTitle" idx="4294967295"/>
          </p:nvPr>
        </p:nvSpPr>
        <p:spPr>
          <a:xfrm>
            <a:off x="2558073" y="1260870"/>
            <a:ext cx="4275863"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of attorneys in Prague, LYNX Czech Republic has been serving the legal needs of businesses with a commercial commitment in the Czech market since 2003.</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451F7B8A-CCC4-3223-A427-33E0AFCA0323}"/>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CZECH </a:t>
            </a:r>
          </a:p>
          <a:p>
            <a:pPr algn="l"/>
            <a:r>
              <a:rPr lang="de-DE" sz="2500" dirty="0">
                <a:solidFill>
                  <a:srgbClr val="289B41"/>
                </a:solidFill>
                <a:latin typeface="Jost" pitchFamily="2" charset="77"/>
                <a:ea typeface="Jost" pitchFamily="2" charset="77"/>
              </a:rPr>
              <a:t>REPUBLIC</a:t>
            </a:r>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4307B5D3-5933-82F2-3EC9-B5F03CB39C6A}"/>
              </a:ext>
            </a:extLst>
          </p:cNvPr>
          <p:cNvSpPr txBox="1">
            <a:spLocks/>
          </p:cNvSpPr>
          <p:nvPr/>
        </p:nvSpPr>
        <p:spPr>
          <a:xfrm>
            <a:off x="2558073" y="2546158"/>
            <a:ext cx="4075337"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Led by Tomáš </a:t>
            </a:r>
            <a:r>
              <a:rPr lang="en-US" sz="1700" dirty="0" err="1">
                <a:solidFill>
                  <a:schemeClr val="bg1"/>
                </a:solidFill>
                <a:latin typeface="Jost Light" pitchFamily="2" charset="77"/>
                <a:ea typeface="Jost Light" pitchFamily="2" charset="77"/>
              </a:rPr>
              <a:t>Běhounek</a:t>
            </a:r>
            <a:r>
              <a:rPr lang="en-US" sz="1700" dirty="0">
                <a:solidFill>
                  <a:schemeClr val="bg1"/>
                </a:solidFill>
                <a:latin typeface="Jost Light" pitchFamily="2" charset="77"/>
                <a:ea typeface="Jost Light" pitchFamily="2" charset="77"/>
              </a:rPr>
              <a:t>, Peter </a:t>
            </a:r>
            <a:r>
              <a:rPr lang="en-US" sz="1700" dirty="0" err="1">
                <a:solidFill>
                  <a:schemeClr val="bg1"/>
                </a:solidFill>
                <a:latin typeface="Jost Light" pitchFamily="2" charset="77"/>
                <a:ea typeface="Jost Light" pitchFamily="2" charset="77"/>
              </a:rPr>
              <a:t>Maysenhölder</a:t>
            </a:r>
            <a:r>
              <a:rPr lang="en-US" sz="1700" dirty="0">
                <a:solidFill>
                  <a:schemeClr val="bg1"/>
                </a:solidFill>
                <a:latin typeface="Jost Light" pitchFamily="2" charset="77"/>
                <a:ea typeface="Jost Light" pitchFamily="2" charset="77"/>
              </a:rPr>
              <a:t>, Jakub Kasl, Jiří Havlík, and Lenka </a:t>
            </a:r>
            <a:r>
              <a:rPr lang="en-US" sz="1700" dirty="0" err="1">
                <a:solidFill>
                  <a:schemeClr val="bg1"/>
                </a:solidFill>
                <a:latin typeface="Jost Light" pitchFamily="2" charset="77"/>
                <a:ea typeface="Jost Light" pitchFamily="2" charset="77"/>
              </a:rPr>
              <a:t>Zachardová</a:t>
            </a:r>
            <a:r>
              <a:rPr lang="en-US" sz="1700" dirty="0">
                <a:solidFill>
                  <a:schemeClr val="bg1"/>
                </a:solidFill>
                <a:latin typeface="Jost Light" pitchFamily="2" charset="77"/>
                <a:ea typeface="Jost Light" pitchFamily="2" charset="77"/>
              </a:rPr>
              <a:t>, we advise international and domestic clients across all industry sectors, combining deep expertise in real estate, M&amp;A, employment law, and dispute resolution to deliver comprehensive, business-oriented legal solutions.</a:t>
            </a:r>
            <a:endParaRPr lang="de-AT" sz="1700" dirty="0">
              <a:solidFill>
                <a:schemeClr val="bg1"/>
              </a:solidFill>
              <a:latin typeface="Jost Light" pitchFamily="2" charset="77"/>
              <a:ea typeface="Jost Light" pitchFamily="2" charset="77"/>
            </a:endParaRPr>
          </a:p>
        </p:txBody>
      </p:sp>
      <p:sp>
        <p:nvSpPr>
          <p:cNvPr id="11" name="Untertitel 2">
            <a:extLst>
              <a:ext uri="{FF2B5EF4-FFF2-40B4-BE49-F238E27FC236}">
                <a16:creationId xmlns:a16="http://schemas.microsoft.com/office/drawing/2014/main" id="{137B706B-BB56-FFD1-CB16-5E3DA5CE7E19}"/>
              </a:ext>
            </a:extLst>
          </p:cNvPr>
          <p:cNvSpPr txBox="1">
            <a:spLocks/>
          </p:cNvSpPr>
          <p:nvPr/>
        </p:nvSpPr>
        <p:spPr>
          <a:xfrm>
            <a:off x="2558074" y="5014520"/>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rgbClr val="289B41"/>
                </a:solidFill>
                <a:effectLst/>
                <a:latin typeface="Jost Light" pitchFamily="2" charset="77"/>
                <a:ea typeface="Jost Light" pitchFamily="2" charset="77"/>
              </a:rPr>
              <a:t>LYNX LEGAL S.R.O.</a:t>
            </a:r>
          </a:p>
          <a:p>
            <a:pPr algn="l">
              <a:lnSpc>
                <a:spcPct val="100000"/>
              </a:lnSpc>
            </a:pPr>
            <a:r>
              <a:rPr lang="de-AT" sz="1200" dirty="0">
                <a:solidFill>
                  <a:schemeClr val="bg1"/>
                </a:solidFill>
                <a:latin typeface="Jost Light" pitchFamily="2" charset="77"/>
                <a:ea typeface="Jost Light" pitchFamily="2" charset="77"/>
              </a:rPr>
              <a:t>NA PŘÍKOPĚ 859/22</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110 00 PRAGUE 1</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+420 222 929 301</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CZECHIA@LYNX.LEGAL</a:t>
            </a:r>
          </a:p>
        </p:txBody>
      </p:sp>
      <p:pic>
        <p:nvPicPr>
          <p:cNvPr id="13" name="Picture 12">
            <a:extLst>
              <a:ext uri="{FF2B5EF4-FFF2-40B4-BE49-F238E27FC236}">
                <a16:creationId xmlns:a16="http://schemas.microsoft.com/office/drawing/2014/main" id="{8D074368-83BE-A3C4-DA8F-9D1C1D68B3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684" y="782832"/>
            <a:ext cx="5138503" cy="4827633"/>
          </a:xfrm>
          <a:prstGeom prst="rect">
            <a:avLst/>
          </a:prstGeom>
        </p:spPr>
      </p:pic>
      <p:sp>
        <p:nvSpPr>
          <p:cNvPr id="3" name="Oval 2">
            <a:extLst>
              <a:ext uri="{FF2B5EF4-FFF2-40B4-BE49-F238E27FC236}">
                <a16:creationId xmlns:a16="http://schemas.microsoft.com/office/drawing/2014/main" id="{F5C5E570-4F2B-5D93-61B4-7FB73BB7EDB3}"/>
              </a:ext>
            </a:extLst>
          </p:cNvPr>
          <p:cNvSpPr/>
          <p:nvPr/>
        </p:nvSpPr>
        <p:spPr>
          <a:xfrm>
            <a:off x="9633927" y="3860568"/>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47B87D58-88BD-763E-54C4-584C00731406}"/>
              </a:ext>
            </a:extLst>
          </p:cNvPr>
          <p:cNvSpPr txBox="1">
            <a:spLocks/>
          </p:cNvSpPr>
          <p:nvPr/>
        </p:nvSpPr>
        <p:spPr>
          <a:xfrm>
            <a:off x="9884726" y="5929580"/>
            <a:ext cx="171602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p>
        </p:txBody>
      </p:sp>
    </p:spTree>
    <p:extLst>
      <p:ext uri="{BB962C8B-B14F-4D97-AF65-F5344CB8AC3E}">
        <p14:creationId xmlns:p14="http://schemas.microsoft.com/office/powerpoint/2010/main" val="293140984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2230</Words>
  <Application>Microsoft Office PowerPoint</Application>
  <PresentationFormat>Widescreen</PresentationFormat>
  <Paragraphs>185</Paragraphs>
  <Slides>27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Arial</vt:lpstr>
      <vt:lpstr>Jost</vt:lpstr>
      <vt:lpstr>Jost Light</vt:lpstr>
      <vt:lpstr>Jost Medium</vt:lpstr>
      <vt:lpstr>Jost SemiBold</vt:lpstr>
      <vt:lpstr>Office</vt:lpstr>
      <vt:lpstr>Better by your side.</vt:lpstr>
      <vt:lpstr>PowerPoint Presentation</vt:lpstr>
      <vt:lpstr>13</vt:lpstr>
      <vt:lpstr>We don’t  just advise – we commit.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Areas</vt:lpstr>
      <vt:lpstr>PowerPoint Presentation</vt:lpstr>
      <vt:lpstr>Foreign Desks</vt:lpstr>
      <vt:lpstr>PowerPoint Presentation</vt:lpstr>
      <vt:lpstr>Awards &amp; Recognitions</vt:lpstr>
      <vt:lpstr>PowerPoint Presentation</vt:lpstr>
      <vt:lpstr>PowerPoint Presentation</vt:lpstr>
      <vt:lpstr> Your  Contact.</vt:lpstr>
      <vt:lpstr>PowerPoint Presentation</vt:lpstr>
      <vt:lpstr>Talk to us. We‘re prepared.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for Legal Services</dc:title>
  <dc:creator>Saskia Pietz</dc:creator>
  <cp:lastModifiedBy>Nora Škrábiková | LYNX legal</cp:lastModifiedBy>
  <cp:revision>55</cp:revision>
  <dcterms:created xsi:type="dcterms:W3CDTF">2025-12-16T12:28:18Z</dcterms:created>
  <dcterms:modified xsi:type="dcterms:W3CDTF">2026-06-30T11:15:49Z</dcterms:modified>
</cp:coreProperties>
</file>