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0" r:id="rId2"/>
    <p:sldId id="337" r:id="rId3"/>
    <p:sldId id="266" r:id="rId4"/>
    <p:sldId id="336" r:id="rId5"/>
    <p:sldId id="263" r:id="rId6"/>
    <p:sldId id="264" r:id="rId7"/>
    <p:sldId id="265" r:id="rId8"/>
    <p:sldId id="268" r:id="rId9"/>
    <p:sldId id="271" r:id="rId10"/>
    <p:sldId id="261" r:id="rId11"/>
    <p:sldId id="269" r:id="rId12"/>
    <p:sldId id="338" r:id="rId13"/>
    <p:sldId id="312" r:id="rId14"/>
    <p:sldId id="270" r:id="rId15"/>
    <p:sldId id="272" r:id="rId16"/>
    <p:sldId id="285" r:id="rId17"/>
    <p:sldId id="273" r:id="rId18"/>
    <p:sldId id="274" r:id="rId19"/>
    <p:sldId id="275" r:id="rId20"/>
    <p:sldId id="276" r:id="rId21"/>
    <p:sldId id="277" r:id="rId22"/>
    <p:sldId id="289" r:id="rId23"/>
    <p:sldId id="283" r:id="rId24"/>
    <p:sldId id="288" r:id="rId25"/>
    <p:sldId id="278" r:id="rId26"/>
    <p:sldId id="281" r:id="rId27"/>
    <p:sldId id="292" r:id="rId28"/>
    <p:sldId id="282" r:id="rId29"/>
    <p:sldId id="284"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9B41"/>
    <a:srgbClr val="96C31E"/>
    <a:srgbClr val="0F33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81" autoAdjust="0"/>
    <p:restoredTop sz="94674"/>
  </p:normalViewPr>
  <p:slideViewPr>
    <p:cSldViewPr snapToGrid="0">
      <p:cViewPr varScale="1">
        <p:scale>
          <a:sx n="78" d="100"/>
          <a:sy n="78" d="100"/>
        </p:scale>
        <p:origin x="33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00BC2A-AAB6-417E-8BF2-9FC52AC4BCF2}" type="datetimeFigureOut">
              <a:rPr lang="de-AT" smtClean="0"/>
              <a:t>30.06.2026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D9929-38E7-43D5-8742-04157F9FB5F4}" type="slidenum">
              <a:rPr lang="de-AT" smtClean="0"/>
              <a:t>‹#›</a:t>
            </a:fld>
            <a:endParaRPr lang="de-AT"/>
          </a:p>
        </p:txBody>
      </p:sp>
    </p:spTree>
    <p:extLst>
      <p:ext uri="{BB962C8B-B14F-4D97-AF65-F5344CB8AC3E}">
        <p14:creationId xmlns:p14="http://schemas.microsoft.com/office/powerpoint/2010/main" val="2755978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AT"/>
          </a:p>
        </p:txBody>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413D9929-38E7-43D5-8742-04157F9FB5F4}" type="slidenum">
              <a:rPr lang="de-AT" smtClean="0"/>
              <a:t>8</a:t>
            </a:fld>
            <a:endParaRPr lang="de-AT"/>
          </a:p>
        </p:txBody>
      </p:sp>
    </p:spTree>
    <p:extLst>
      <p:ext uri="{BB962C8B-B14F-4D97-AF65-F5344CB8AC3E}">
        <p14:creationId xmlns:p14="http://schemas.microsoft.com/office/powerpoint/2010/main" val="18490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6106-A972-5B82-50A5-6FFED389E9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E5AD0F-D832-ABEB-CBCB-33DB1C0105B2}"/>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CCF83F10-ED41-34B8-1EDD-F4DA75070980}"/>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F1732132-A32C-6602-5C6E-B9D88DBF46F9}"/>
              </a:ext>
            </a:extLst>
          </p:cNvPr>
          <p:cNvSpPr>
            <a:spLocks noGrp="1"/>
          </p:cNvSpPr>
          <p:nvPr>
            <p:ph type="sldNum" sz="quarter" idx="5"/>
          </p:nvPr>
        </p:nvSpPr>
        <p:spPr/>
        <p:txBody>
          <a:bodyPr/>
          <a:lstStyle/>
          <a:p>
            <a:fld id="{413D9929-38E7-43D5-8742-04157F9FB5F4}" type="slidenum">
              <a:rPr lang="de-AT" smtClean="0"/>
              <a:t>9</a:t>
            </a:fld>
            <a:endParaRPr lang="de-AT"/>
          </a:p>
        </p:txBody>
      </p:sp>
    </p:spTree>
    <p:extLst>
      <p:ext uri="{BB962C8B-B14F-4D97-AF65-F5344CB8AC3E}">
        <p14:creationId xmlns:p14="http://schemas.microsoft.com/office/powerpoint/2010/main" val="295196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AT"/>
          </a:p>
        </p:txBody>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413D9929-38E7-43D5-8742-04157F9FB5F4}" type="slidenum">
              <a:rPr lang="de-AT" smtClean="0"/>
              <a:t>21</a:t>
            </a:fld>
            <a:endParaRPr lang="de-AT"/>
          </a:p>
        </p:txBody>
      </p:sp>
    </p:spTree>
    <p:extLst>
      <p:ext uri="{BB962C8B-B14F-4D97-AF65-F5344CB8AC3E}">
        <p14:creationId xmlns:p14="http://schemas.microsoft.com/office/powerpoint/2010/main" val="3553395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C8E0C-90DA-3491-29D8-DB344E12650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DDDEE46-9809-50B7-C4CF-DAA2C6049208}"/>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7538D1AE-9398-594C-3536-FAD4B77D6DD6}"/>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E3F5BB91-F724-9F3D-4521-AF9B81AF9D8C}"/>
              </a:ext>
            </a:extLst>
          </p:cNvPr>
          <p:cNvSpPr>
            <a:spLocks noGrp="1"/>
          </p:cNvSpPr>
          <p:nvPr>
            <p:ph type="sldNum" sz="quarter" idx="5"/>
          </p:nvPr>
        </p:nvSpPr>
        <p:spPr/>
        <p:txBody>
          <a:bodyPr/>
          <a:lstStyle/>
          <a:p>
            <a:fld id="{413D9929-38E7-43D5-8742-04157F9FB5F4}" type="slidenum">
              <a:rPr lang="de-AT" smtClean="0"/>
              <a:t>22</a:t>
            </a:fld>
            <a:endParaRPr lang="de-AT"/>
          </a:p>
        </p:txBody>
      </p:sp>
    </p:spTree>
    <p:extLst>
      <p:ext uri="{BB962C8B-B14F-4D97-AF65-F5344CB8AC3E}">
        <p14:creationId xmlns:p14="http://schemas.microsoft.com/office/powerpoint/2010/main" val="1605542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DBE0-CE18-2880-6A77-4D7A5C7A36E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1DD557-A348-488E-157A-10343E73DEEC}"/>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F1F7737D-D476-DDF7-41EB-A6C33FDC448A}"/>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25299B05-2018-7647-5A50-001DDF56FA77}"/>
              </a:ext>
            </a:extLst>
          </p:cNvPr>
          <p:cNvSpPr>
            <a:spLocks noGrp="1"/>
          </p:cNvSpPr>
          <p:nvPr>
            <p:ph type="sldNum" sz="quarter" idx="5"/>
          </p:nvPr>
        </p:nvSpPr>
        <p:spPr/>
        <p:txBody>
          <a:bodyPr/>
          <a:lstStyle/>
          <a:p>
            <a:fld id="{413D9929-38E7-43D5-8742-04157F9FB5F4}" type="slidenum">
              <a:rPr lang="de-AT" smtClean="0"/>
              <a:t>26</a:t>
            </a:fld>
            <a:endParaRPr lang="de-AT"/>
          </a:p>
        </p:txBody>
      </p:sp>
    </p:spTree>
    <p:extLst>
      <p:ext uri="{BB962C8B-B14F-4D97-AF65-F5344CB8AC3E}">
        <p14:creationId xmlns:p14="http://schemas.microsoft.com/office/powerpoint/2010/main" val="1540869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5552B-B28C-F40E-29B5-8A4AF8C48C7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C4592B1-B895-6579-E737-29779823328C}"/>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1FF07E5A-BD7D-2C8E-1E32-D5F182B47683}"/>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FCF2748A-39B4-2982-DAC1-235ED9CFB84C}"/>
              </a:ext>
            </a:extLst>
          </p:cNvPr>
          <p:cNvSpPr>
            <a:spLocks noGrp="1"/>
          </p:cNvSpPr>
          <p:nvPr>
            <p:ph type="sldNum" sz="quarter" idx="5"/>
          </p:nvPr>
        </p:nvSpPr>
        <p:spPr/>
        <p:txBody>
          <a:bodyPr/>
          <a:lstStyle/>
          <a:p>
            <a:fld id="{413D9929-38E7-43D5-8742-04157F9FB5F4}" type="slidenum">
              <a:rPr lang="de-AT" smtClean="0"/>
              <a:t>27</a:t>
            </a:fld>
            <a:endParaRPr lang="de-AT"/>
          </a:p>
        </p:txBody>
      </p:sp>
    </p:spTree>
    <p:extLst>
      <p:ext uri="{BB962C8B-B14F-4D97-AF65-F5344CB8AC3E}">
        <p14:creationId xmlns:p14="http://schemas.microsoft.com/office/powerpoint/2010/main" val="305853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EF9EF-85D2-C76C-00C4-AA67CEF62D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80B377-1DD9-A140-CEF9-44BCBB8E564C}"/>
              </a:ext>
            </a:extLst>
          </p:cNvPr>
          <p:cNvSpPr>
            <a:spLocks noGrp="1" noRot="1" noChangeAspect="1"/>
          </p:cNvSpPr>
          <p:nvPr>
            <p:ph type="sldImg"/>
          </p:nvPr>
        </p:nvSpPr>
        <p:spPr/>
        <p:txBody>
          <a:bodyPr/>
          <a:lstStyle/>
          <a:p>
            <a:endParaRPr lang="de-AT"/>
          </a:p>
        </p:txBody>
      </p:sp>
      <p:sp>
        <p:nvSpPr>
          <p:cNvPr id="3" name="Notizenplatzhalter 2">
            <a:extLst>
              <a:ext uri="{FF2B5EF4-FFF2-40B4-BE49-F238E27FC236}">
                <a16:creationId xmlns:a16="http://schemas.microsoft.com/office/drawing/2014/main" id="{63653CED-0010-E207-8EDE-B0478055E0B1}"/>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38EDDEB6-B1B2-4690-DE2A-2742752027BE}"/>
              </a:ext>
            </a:extLst>
          </p:cNvPr>
          <p:cNvSpPr>
            <a:spLocks noGrp="1"/>
          </p:cNvSpPr>
          <p:nvPr>
            <p:ph type="sldNum" sz="quarter" idx="5"/>
          </p:nvPr>
        </p:nvSpPr>
        <p:spPr/>
        <p:txBody>
          <a:bodyPr/>
          <a:lstStyle/>
          <a:p>
            <a:fld id="{413D9929-38E7-43D5-8742-04157F9FB5F4}" type="slidenum">
              <a:rPr lang="de-AT" smtClean="0"/>
              <a:t>28</a:t>
            </a:fld>
            <a:endParaRPr lang="de-AT"/>
          </a:p>
        </p:txBody>
      </p:sp>
    </p:spTree>
    <p:extLst>
      <p:ext uri="{BB962C8B-B14F-4D97-AF65-F5344CB8AC3E}">
        <p14:creationId xmlns:p14="http://schemas.microsoft.com/office/powerpoint/2010/main" val="1427288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454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ratice Areas (6)">
    <p:spTree>
      <p:nvGrpSpPr>
        <p:cNvPr id="1" name=""/>
        <p:cNvGrpSpPr/>
        <p:nvPr/>
      </p:nvGrpSpPr>
      <p:grpSpPr>
        <a:xfrm>
          <a:off x="0" y="0"/>
          <a:ext cx="0" cy="0"/>
          <a:chOff x="0" y="0"/>
          <a:chExt cx="0" cy="0"/>
        </a:xfrm>
      </p:grpSpPr>
      <p:pic>
        <p:nvPicPr>
          <p:cNvPr id="22" name="Grafik 21" descr="Ein Bild, das Grün, Farbigkeit, Verschwommen enthält.&#10;&#10;KI-generierte Inhalte können fehlerhaft sein.">
            <a:extLst>
              <a:ext uri="{FF2B5EF4-FFF2-40B4-BE49-F238E27FC236}">
                <a16:creationId xmlns:a16="http://schemas.microsoft.com/office/drawing/2014/main" id="{29C03E22-FC9B-8782-195E-07ECFAF142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7" name="Textplatzhalter 6">
            <a:extLst>
              <a:ext uri="{FF2B5EF4-FFF2-40B4-BE49-F238E27FC236}">
                <a16:creationId xmlns:a16="http://schemas.microsoft.com/office/drawing/2014/main" id="{9A584513-58CA-F815-270E-5A447BEEEA0F}"/>
              </a:ext>
            </a:extLst>
          </p:cNvPr>
          <p:cNvSpPr>
            <a:spLocks noGrp="1"/>
          </p:cNvSpPr>
          <p:nvPr>
            <p:ph type="body" sz="quarter" idx="14" hasCustomPrompt="1"/>
          </p:nvPr>
        </p:nvSpPr>
        <p:spPr>
          <a:xfrm>
            <a:off x="43878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8" name="Textplatzhalter 6">
            <a:extLst>
              <a:ext uri="{FF2B5EF4-FFF2-40B4-BE49-F238E27FC236}">
                <a16:creationId xmlns:a16="http://schemas.microsoft.com/office/drawing/2014/main" id="{0CA10034-55AE-1B75-FDD5-F20776D0AD65}"/>
              </a:ext>
            </a:extLst>
          </p:cNvPr>
          <p:cNvSpPr>
            <a:spLocks noGrp="1"/>
          </p:cNvSpPr>
          <p:nvPr>
            <p:ph type="body" sz="quarter" idx="15" hasCustomPrompt="1"/>
          </p:nvPr>
        </p:nvSpPr>
        <p:spPr>
          <a:xfrm>
            <a:off x="43878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0" name="Textplatzhalter 6">
            <a:extLst>
              <a:ext uri="{FF2B5EF4-FFF2-40B4-BE49-F238E27FC236}">
                <a16:creationId xmlns:a16="http://schemas.microsoft.com/office/drawing/2014/main" id="{1D08C7CC-39D5-9C1B-B174-F6584468F3D3}"/>
              </a:ext>
            </a:extLst>
          </p:cNvPr>
          <p:cNvSpPr>
            <a:spLocks noGrp="1"/>
          </p:cNvSpPr>
          <p:nvPr>
            <p:ph type="body" sz="quarter" idx="16" hasCustomPrompt="1"/>
          </p:nvPr>
        </p:nvSpPr>
        <p:spPr>
          <a:xfrm>
            <a:off x="43878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1" name="Textplatzhalter 6">
            <a:extLst>
              <a:ext uri="{FF2B5EF4-FFF2-40B4-BE49-F238E27FC236}">
                <a16:creationId xmlns:a16="http://schemas.microsoft.com/office/drawing/2014/main" id="{D5A081E6-3422-04B3-2175-8D8ED0E3F6B9}"/>
              </a:ext>
            </a:extLst>
          </p:cNvPr>
          <p:cNvSpPr>
            <a:spLocks noGrp="1"/>
          </p:cNvSpPr>
          <p:nvPr>
            <p:ph type="body" sz="quarter" idx="17" hasCustomPrompt="1"/>
          </p:nvPr>
        </p:nvSpPr>
        <p:spPr>
          <a:xfrm>
            <a:off x="43878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2" name="Textplatzhalter 6">
            <a:extLst>
              <a:ext uri="{FF2B5EF4-FFF2-40B4-BE49-F238E27FC236}">
                <a16:creationId xmlns:a16="http://schemas.microsoft.com/office/drawing/2014/main" id="{8EEE768B-A501-0525-3B88-76E496046091}"/>
              </a:ext>
            </a:extLst>
          </p:cNvPr>
          <p:cNvSpPr>
            <a:spLocks noGrp="1"/>
          </p:cNvSpPr>
          <p:nvPr>
            <p:ph type="body" sz="quarter" idx="18" hasCustomPrompt="1"/>
          </p:nvPr>
        </p:nvSpPr>
        <p:spPr>
          <a:xfrm>
            <a:off x="43878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3" name="Textplatzhalter 6">
            <a:extLst>
              <a:ext uri="{FF2B5EF4-FFF2-40B4-BE49-F238E27FC236}">
                <a16:creationId xmlns:a16="http://schemas.microsoft.com/office/drawing/2014/main" id="{0C4D5C97-41E1-A679-3189-D33B6A43D597}"/>
              </a:ext>
            </a:extLst>
          </p:cNvPr>
          <p:cNvSpPr>
            <a:spLocks noGrp="1"/>
          </p:cNvSpPr>
          <p:nvPr>
            <p:ph type="body" sz="quarter" idx="19" hasCustomPrompt="1"/>
          </p:nvPr>
        </p:nvSpPr>
        <p:spPr>
          <a:xfrm>
            <a:off x="43878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4" name="Textplatzhalter 6">
            <a:extLst>
              <a:ext uri="{FF2B5EF4-FFF2-40B4-BE49-F238E27FC236}">
                <a16:creationId xmlns:a16="http://schemas.microsoft.com/office/drawing/2014/main" id="{9A162608-8DC8-26FC-6F79-001DA8BDF94B}"/>
              </a:ext>
            </a:extLst>
          </p:cNvPr>
          <p:cNvSpPr>
            <a:spLocks noGrp="1"/>
          </p:cNvSpPr>
          <p:nvPr>
            <p:ph type="body" sz="quarter" idx="20" hasCustomPrompt="1"/>
          </p:nvPr>
        </p:nvSpPr>
        <p:spPr>
          <a:xfrm>
            <a:off x="78930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5" name="Textplatzhalter 6">
            <a:extLst>
              <a:ext uri="{FF2B5EF4-FFF2-40B4-BE49-F238E27FC236}">
                <a16:creationId xmlns:a16="http://schemas.microsoft.com/office/drawing/2014/main" id="{182B1549-817F-4954-65D6-23FBE9AB6398}"/>
              </a:ext>
            </a:extLst>
          </p:cNvPr>
          <p:cNvSpPr>
            <a:spLocks noGrp="1"/>
          </p:cNvSpPr>
          <p:nvPr>
            <p:ph type="body" sz="quarter" idx="21" hasCustomPrompt="1"/>
          </p:nvPr>
        </p:nvSpPr>
        <p:spPr>
          <a:xfrm>
            <a:off x="78930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6" name="Textplatzhalter 6">
            <a:extLst>
              <a:ext uri="{FF2B5EF4-FFF2-40B4-BE49-F238E27FC236}">
                <a16:creationId xmlns:a16="http://schemas.microsoft.com/office/drawing/2014/main" id="{579E70EB-AE03-2CAA-BC01-E2C5F3FEE272}"/>
              </a:ext>
            </a:extLst>
          </p:cNvPr>
          <p:cNvSpPr>
            <a:spLocks noGrp="1"/>
          </p:cNvSpPr>
          <p:nvPr>
            <p:ph type="body" sz="quarter" idx="22" hasCustomPrompt="1"/>
          </p:nvPr>
        </p:nvSpPr>
        <p:spPr>
          <a:xfrm>
            <a:off x="78930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7" name="Textplatzhalter 6">
            <a:extLst>
              <a:ext uri="{FF2B5EF4-FFF2-40B4-BE49-F238E27FC236}">
                <a16:creationId xmlns:a16="http://schemas.microsoft.com/office/drawing/2014/main" id="{EF83509E-0DF8-B062-6CDF-0794B53C023C}"/>
              </a:ext>
            </a:extLst>
          </p:cNvPr>
          <p:cNvSpPr>
            <a:spLocks noGrp="1"/>
          </p:cNvSpPr>
          <p:nvPr>
            <p:ph type="body" sz="quarter" idx="23" hasCustomPrompt="1"/>
          </p:nvPr>
        </p:nvSpPr>
        <p:spPr>
          <a:xfrm>
            <a:off x="78930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8" name="Textplatzhalter 6">
            <a:extLst>
              <a:ext uri="{FF2B5EF4-FFF2-40B4-BE49-F238E27FC236}">
                <a16:creationId xmlns:a16="http://schemas.microsoft.com/office/drawing/2014/main" id="{44F5EC72-D72D-A276-76C5-0EC8EBDECE06}"/>
              </a:ext>
            </a:extLst>
          </p:cNvPr>
          <p:cNvSpPr>
            <a:spLocks noGrp="1"/>
          </p:cNvSpPr>
          <p:nvPr>
            <p:ph type="body" sz="quarter" idx="24" hasCustomPrompt="1"/>
          </p:nvPr>
        </p:nvSpPr>
        <p:spPr>
          <a:xfrm>
            <a:off x="78930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9" name="Textplatzhalter 6">
            <a:extLst>
              <a:ext uri="{FF2B5EF4-FFF2-40B4-BE49-F238E27FC236}">
                <a16:creationId xmlns:a16="http://schemas.microsoft.com/office/drawing/2014/main" id="{F50F8ED4-96FC-1265-D370-5ACD1B5F72A7}"/>
              </a:ext>
            </a:extLst>
          </p:cNvPr>
          <p:cNvSpPr>
            <a:spLocks noGrp="1"/>
          </p:cNvSpPr>
          <p:nvPr>
            <p:ph type="body" sz="quarter" idx="25" hasCustomPrompt="1"/>
          </p:nvPr>
        </p:nvSpPr>
        <p:spPr>
          <a:xfrm>
            <a:off x="78930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2" name="Textplatzhalter 6">
            <a:extLst>
              <a:ext uri="{FF2B5EF4-FFF2-40B4-BE49-F238E27FC236}">
                <a16:creationId xmlns:a16="http://schemas.microsoft.com/office/drawing/2014/main" id="{006D01F4-1F0B-5879-AFF5-2C42D5E655BD}"/>
              </a:ext>
            </a:extLst>
          </p:cNvPr>
          <p:cNvSpPr>
            <a:spLocks noGrp="1"/>
          </p:cNvSpPr>
          <p:nvPr>
            <p:ph type="body" sz="quarter" idx="26" hasCustomPrompt="1"/>
          </p:nvPr>
        </p:nvSpPr>
        <p:spPr>
          <a:xfrm>
            <a:off x="8064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3" name="Textplatzhalter 6">
            <a:extLst>
              <a:ext uri="{FF2B5EF4-FFF2-40B4-BE49-F238E27FC236}">
                <a16:creationId xmlns:a16="http://schemas.microsoft.com/office/drawing/2014/main" id="{A01D2847-A94C-9929-BDD7-74ABF6A0426A}"/>
              </a:ext>
            </a:extLst>
          </p:cNvPr>
          <p:cNvSpPr>
            <a:spLocks noGrp="1"/>
          </p:cNvSpPr>
          <p:nvPr>
            <p:ph type="body" sz="quarter" idx="27" hasCustomPrompt="1"/>
          </p:nvPr>
        </p:nvSpPr>
        <p:spPr>
          <a:xfrm>
            <a:off x="8064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4" name="Textplatzhalter 6">
            <a:extLst>
              <a:ext uri="{FF2B5EF4-FFF2-40B4-BE49-F238E27FC236}">
                <a16:creationId xmlns:a16="http://schemas.microsoft.com/office/drawing/2014/main" id="{332EE460-323F-80B2-3B3D-5B82CCE7699F}"/>
              </a:ext>
            </a:extLst>
          </p:cNvPr>
          <p:cNvSpPr>
            <a:spLocks noGrp="1"/>
          </p:cNvSpPr>
          <p:nvPr>
            <p:ph type="body" sz="quarter" idx="28" hasCustomPrompt="1"/>
          </p:nvPr>
        </p:nvSpPr>
        <p:spPr>
          <a:xfrm>
            <a:off x="8064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5" name="Textplatzhalter 6">
            <a:extLst>
              <a:ext uri="{FF2B5EF4-FFF2-40B4-BE49-F238E27FC236}">
                <a16:creationId xmlns:a16="http://schemas.microsoft.com/office/drawing/2014/main" id="{D09B3956-527E-1D3F-2C80-01D266C32ADE}"/>
              </a:ext>
            </a:extLst>
          </p:cNvPr>
          <p:cNvSpPr>
            <a:spLocks noGrp="1"/>
          </p:cNvSpPr>
          <p:nvPr>
            <p:ph type="body" sz="quarter" idx="29" hasCustomPrompt="1"/>
          </p:nvPr>
        </p:nvSpPr>
        <p:spPr>
          <a:xfrm>
            <a:off x="8064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6" name="Textplatzhalter 6">
            <a:extLst>
              <a:ext uri="{FF2B5EF4-FFF2-40B4-BE49-F238E27FC236}">
                <a16:creationId xmlns:a16="http://schemas.microsoft.com/office/drawing/2014/main" id="{4CD23A6F-C3DF-5121-14DD-7468DFD96436}"/>
              </a:ext>
            </a:extLst>
          </p:cNvPr>
          <p:cNvSpPr>
            <a:spLocks noGrp="1"/>
          </p:cNvSpPr>
          <p:nvPr>
            <p:ph type="body" sz="quarter" idx="30" hasCustomPrompt="1"/>
          </p:nvPr>
        </p:nvSpPr>
        <p:spPr>
          <a:xfrm>
            <a:off x="8064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20" name="Textplatzhalter 6">
            <a:extLst>
              <a:ext uri="{FF2B5EF4-FFF2-40B4-BE49-F238E27FC236}">
                <a16:creationId xmlns:a16="http://schemas.microsoft.com/office/drawing/2014/main" id="{C62A7230-D3EC-5076-F7CA-94392F974754}"/>
              </a:ext>
            </a:extLst>
          </p:cNvPr>
          <p:cNvSpPr>
            <a:spLocks noGrp="1"/>
          </p:cNvSpPr>
          <p:nvPr>
            <p:ph type="body" sz="quarter" idx="31" hasCustomPrompt="1"/>
          </p:nvPr>
        </p:nvSpPr>
        <p:spPr>
          <a:xfrm>
            <a:off x="8064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Tree>
    <p:extLst>
      <p:ext uri="{BB962C8B-B14F-4D97-AF65-F5344CB8AC3E}">
        <p14:creationId xmlns:p14="http://schemas.microsoft.com/office/powerpoint/2010/main" val="257445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2" name="Grafik 7" descr="Ein Bild, das Grün, Farbigkeit, Verschwommen enthält.&#10;&#10;KI-generierte Inhalte können fehlerhaft sein.">
            <a:extLst>
              <a:ext uri="{FF2B5EF4-FFF2-40B4-BE49-F238E27FC236}">
                <a16:creationId xmlns:a16="http://schemas.microsoft.com/office/drawing/2014/main" id="{01A44CBC-B862-BF60-EC34-A02179EA82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43060"/>
          </a:xfrm>
          <a:prstGeom prst="rect">
            <a:avLst/>
          </a:prstGeom>
        </p:spPr>
      </p:pic>
      <p:sp>
        <p:nvSpPr>
          <p:cNvPr id="9" name="Textplatzhalter 9">
            <a:extLst>
              <a:ext uri="{FF2B5EF4-FFF2-40B4-BE49-F238E27FC236}">
                <a16:creationId xmlns:a16="http://schemas.microsoft.com/office/drawing/2014/main" id="{E87E9E0B-88F7-19EA-FD95-F8333437C56F}"/>
              </a:ext>
            </a:extLst>
          </p:cNvPr>
          <p:cNvSpPr>
            <a:spLocks noGrp="1"/>
          </p:cNvSpPr>
          <p:nvPr>
            <p:ph type="body" sz="quarter" idx="12" hasCustomPrompt="1"/>
          </p:nvPr>
        </p:nvSpPr>
        <p:spPr>
          <a:xfrm>
            <a:off x="720284" y="980502"/>
            <a:ext cx="2871215" cy="3988508"/>
          </a:xfrm>
          <a:prstGeom prst="rect">
            <a:avLst/>
          </a:prstGeom>
        </p:spPr>
        <p:txBody>
          <a:bodyPr anchor="t" anchorCtr="0"/>
          <a:lstStyle>
            <a:lvl1pPr marL="0" indent="0">
              <a:buNone/>
              <a:defRPr sz="2500">
                <a:solidFill>
                  <a:srgbClr val="289B41"/>
                </a:solidFill>
                <a:latin typeface="Jost" pitchFamily="2" charset="77"/>
                <a:ea typeface="Jost" pitchFamily="2" charset="77"/>
              </a:defRPr>
            </a:lvl1pPr>
          </a:lstStyle>
          <a:p>
            <a:pPr lvl="0"/>
            <a:r>
              <a:rPr lang="de-DE" dirty="0"/>
              <a:t>Arten von </a:t>
            </a:r>
            <a:br>
              <a:rPr lang="de-DE" dirty="0"/>
            </a:br>
            <a:r>
              <a:rPr lang="de-DE" dirty="0" err="1"/>
              <a:t>Artbeitsverträgen</a:t>
            </a:r>
            <a:endParaRPr lang="de-DE" dirty="0"/>
          </a:p>
        </p:txBody>
      </p:sp>
      <p:sp>
        <p:nvSpPr>
          <p:cNvPr id="11" name="Textplatzhalter 9">
            <a:extLst>
              <a:ext uri="{FF2B5EF4-FFF2-40B4-BE49-F238E27FC236}">
                <a16:creationId xmlns:a16="http://schemas.microsoft.com/office/drawing/2014/main" id="{C7746C94-D9AF-8EE8-7B8C-79B8106B43FF}"/>
              </a:ext>
            </a:extLst>
          </p:cNvPr>
          <p:cNvSpPr>
            <a:spLocks noGrp="1"/>
          </p:cNvSpPr>
          <p:nvPr>
            <p:ph type="body" sz="quarter" idx="14"/>
          </p:nvPr>
        </p:nvSpPr>
        <p:spPr>
          <a:xfrm>
            <a:off x="8637224" y="5761820"/>
            <a:ext cx="3117775" cy="419043"/>
          </a:xfrm>
          <a:prstGeom prst="rect">
            <a:avLst/>
          </a:prstGeom>
        </p:spPr>
        <p:txBody>
          <a:bodyPr anchor="b" anchorCtr="0"/>
          <a:lstStyle>
            <a:lvl1pPr marL="0" indent="0" algn="r">
              <a:buNone/>
              <a:defRPr sz="1000">
                <a:solidFill>
                  <a:srgbClr val="289B41"/>
                </a:solidFill>
                <a:latin typeface="Jost" pitchFamily="2" charset="77"/>
                <a:ea typeface="Jost" pitchFamily="2" charset="77"/>
                <a:cs typeface="Arial" panose="020B0604020202020204" pitchFamily="34" charset="0"/>
              </a:defRPr>
            </a:lvl1pPr>
          </a:lstStyle>
          <a:p>
            <a:pPr lvl="0"/>
            <a:endParaRPr lang="de-DE" dirty="0"/>
          </a:p>
        </p:txBody>
      </p:sp>
      <p:sp>
        <p:nvSpPr>
          <p:cNvPr id="3" name="Textplatzhalter 4">
            <a:extLst>
              <a:ext uri="{FF2B5EF4-FFF2-40B4-BE49-F238E27FC236}">
                <a16:creationId xmlns:a16="http://schemas.microsoft.com/office/drawing/2014/main" id="{7B2A3788-6BB4-1834-16BC-CFC60BFB98D1}"/>
              </a:ext>
            </a:extLst>
          </p:cNvPr>
          <p:cNvSpPr>
            <a:spLocks noGrp="1"/>
          </p:cNvSpPr>
          <p:nvPr>
            <p:ph type="body" sz="quarter" idx="15"/>
          </p:nvPr>
        </p:nvSpPr>
        <p:spPr>
          <a:xfrm>
            <a:off x="3721517" y="980501"/>
            <a:ext cx="8033482" cy="4019121"/>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  </a:t>
            </a:r>
          </a:p>
          <a:p>
            <a:pPr lvl="4"/>
            <a:r>
              <a:rPr lang="de-DE" dirty="0"/>
              <a:t>Fünfte Ebene</a:t>
            </a:r>
          </a:p>
        </p:txBody>
      </p:sp>
    </p:spTree>
    <p:extLst>
      <p:ext uri="{BB962C8B-B14F-4D97-AF65-F5344CB8AC3E}">
        <p14:creationId xmlns:p14="http://schemas.microsoft.com/office/powerpoint/2010/main" val="3785239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Title">
    <p:spTree>
      <p:nvGrpSpPr>
        <p:cNvPr id="1" name=""/>
        <p:cNvGrpSpPr/>
        <p:nvPr/>
      </p:nvGrpSpPr>
      <p:grpSpPr>
        <a:xfrm>
          <a:off x="0" y="0"/>
          <a:ext cx="0" cy="0"/>
          <a:chOff x="0" y="0"/>
          <a:chExt cx="0" cy="0"/>
        </a:xfrm>
      </p:grpSpPr>
      <p:pic>
        <p:nvPicPr>
          <p:cNvPr id="32" name="Grafik 31" descr="Ein Bild, das Verschwommen, Grün enthält.&#10;&#10;KI-generierte Inhalte können fehlerhaft sein.">
            <a:extLst>
              <a:ext uri="{FF2B5EF4-FFF2-40B4-BE49-F238E27FC236}">
                <a16:creationId xmlns:a16="http://schemas.microsoft.com/office/drawing/2014/main" id="{8DFAA043-7F1A-0AB6-A03B-8F8E210E92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3" name="Grafik 32" descr="Ein Bild, das Grafiken, Grafikdesign, Grün, Schrift enthält.&#10;&#10;KI-generierte Inhalte können fehlerhaft sein.">
            <a:extLst>
              <a:ext uri="{FF2B5EF4-FFF2-40B4-BE49-F238E27FC236}">
                <a16:creationId xmlns:a16="http://schemas.microsoft.com/office/drawing/2014/main" id="{0D16DBD1-BD01-0ED9-DDE8-259A613D34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34" name="Titel 1">
            <a:extLst>
              <a:ext uri="{FF2B5EF4-FFF2-40B4-BE49-F238E27FC236}">
                <a16:creationId xmlns:a16="http://schemas.microsoft.com/office/drawing/2014/main" id="{58FBA760-856A-F945-EF25-E6F7E7DBD4B9}"/>
              </a:ext>
            </a:extLst>
          </p:cNvPr>
          <p:cNvSpPr>
            <a:spLocks noGrp="1"/>
          </p:cNvSpPr>
          <p:nvPr>
            <p:ph type="ctrTitle"/>
          </p:nvPr>
        </p:nvSpPr>
        <p:spPr>
          <a:xfrm>
            <a:off x="640511" y="3754857"/>
            <a:ext cx="7535925" cy="2387600"/>
          </a:xfrm>
          <a:prstGeom prst="rect">
            <a:avLst/>
          </a:prstGeom>
        </p:spPr>
        <p:txBody>
          <a:bodyPr>
            <a:noAutofit/>
          </a:bodyPr>
          <a:lstStyle>
            <a:lvl1pPr>
              <a:defRPr sz="8800" b="0" i="0">
                <a:latin typeface="Jost" pitchFamily="2" charset="77"/>
                <a:ea typeface="Jost" pitchFamily="2" charset="77"/>
              </a:defRPr>
            </a:lvl1pPr>
          </a:lstStyle>
          <a:p>
            <a:pPr algn="l"/>
            <a:r>
              <a:rPr lang="de-DE" sz="8800" dirty="0">
                <a:solidFill>
                  <a:schemeClr val="bg1"/>
                </a:solidFill>
                <a:latin typeface="Jost" pitchFamily="2" charset="77"/>
                <a:ea typeface="Jost" pitchFamily="2" charset="77"/>
              </a:rPr>
              <a:t>Clarity </a:t>
            </a:r>
            <a:r>
              <a:rPr lang="de-DE" sz="8800" dirty="0" err="1">
                <a:solidFill>
                  <a:schemeClr val="bg1"/>
                </a:solidFill>
                <a:latin typeface="Jost" pitchFamily="2" charset="77"/>
                <a:ea typeface="Jost" pitchFamily="2" charset="77"/>
              </a:rPr>
              <a:t>Creates</a:t>
            </a:r>
            <a:r>
              <a:rPr lang="de-DE" sz="8800" dirty="0">
                <a:solidFill>
                  <a:schemeClr val="bg1"/>
                </a:solidFill>
                <a:latin typeface="Jost" pitchFamily="2" charset="77"/>
                <a:ea typeface="Jost" pitchFamily="2" charset="77"/>
              </a:rPr>
              <a:t> </a:t>
            </a:r>
            <a:r>
              <a:rPr lang="de-DE" sz="8800" dirty="0">
                <a:solidFill>
                  <a:srgbClr val="289B41"/>
                </a:solidFill>
                <a:latin typeface="Jost" pitchFamily="2" charset="77"/>
                <a:ea typeface="Jost" pitchFamily="2" charset="77"/>
              </a:rPr>
              <a:t>Advantage.</a:t>
            </a:r>
            <a:endParaRPr lang="de-AT" sz="8800" dirty="0">
              <a:solidFill>
                <a:srgbClr val="289B41"/>
              </a:solidFill>
              <a:latin typeface="Jost" pitchFamily="2" charset="77"/>
              <a:ea typeface="Jost" pitchFamily="2" charset="77"/>
            </a:endParaRPr>
          </a:p>
        </p:txBody>
      </p:sp>
      <p:sp>
        <p:nvSpPr>
          <p:cNvPr id="37" name="Textplatzhalter 29">
            <a:extLst>
              <a:ext uri="{FF2B5EF4-FFF2-40B4-BE49-F238E27FC236}">
                <a16:creationId xmlns:a16="http://schemas.microsoft.com/office/drawing/2014/main" id="{AC7DE372-0B28-7272-F1FC-91BC489A74D1}"/>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Tree>
    <p:extLst>
      <p:ext uri="{BB962C8B-B14F-4D97-AF65-F5344CB8AC3E}">
        <p14:creationId xmlns:p14="http://schemas.microsoft.com/office/powerpoint/2010/main" val="124829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erson">
    <p:spTree>
      <p:nvGrpSpPr>
        <p:cNvPr id="1" name=""/>
        <p:cNvGrpSpPr/>
        <p:nvPr/>
      </p:nvGrpSpPr>
      <p:grpSpPr>
        <a:xfrm>
          <a:off x="0" y="0"/>
          <a:ext cx="0" cy="0"/>
          <a:chOff x="0" y="0"/>
          <a:chExt cx="0" cy="0"/>
        </a:xfrm>
      </p:grpSpPr>
      <p:pic>
        <p:nvPicPr>
          <p:cNvPr id="8" name="Grafik 7" descr="Ein Bild, das Menschliches Gesicht, Person, Kleidung, Porträt enthält.&#10;&#10;KI-generierte Inhalte können fehlerhaft sein.">
            <a:extLst>
              <a:ext uri="{FF2B5EF4-FFF2-40B4-BE49-F238E27FC236}">
                <a16:creationId xmlns:a16="http://schemas.microsoft.com/office/drawing/2014/main" id="{327882D3-65C8-1CBF-536C-A563B514B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6233" y="-2"/>
            <a:ext cx="5180329" cy="6877333"/>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16" name="Bildplatzhalter 15">
            <a:extLst>
              <a:ext uri="{FF2B5EF4-FFF2-40B4-BE49-F238E27FC236}">
                <a16:creationId xmlns:a16="http://schemas.microsoft.com/office/drawing/2014/main" id="{4DDBF513-C1F4-4A83-0AB3-C809B582A775}"/>
              </a:ext>
            </a:extLst>
          </p:cNvPr>
          <p:cNvSpPr>
            <a:spLocks noGrp="1"/>
          </p:cNvSpPr>
          <p:nvPr>
            <p:ph type="pic" sz="quarter" idx="10"/>
          </p:nvPr>
        </p:nvSpPr>
        <p:spPr>
          <a:xfrm>
            <a:off x="7026275" y="0"/>
            <a:ext cx="5180013" cy="6877050"/>
          </a:xfrm>
          <a:prstGeom prst="rect">
            <a:avLst/>
          </a:prstGeom>
        </p:spPr>
        <p:txBody>
          <a:bodyPr/>
          <a:lstStyle/>
          <a:p>
            <a:endParaRPr lang="de-DE"/>
          </a:p>
        </p:txBody>
      </p:sp>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6" y="1103673"/>
            <a:ext cx="5207000"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Firstname </a:t>
            </a:r>
            <a:r>
              <a:rPr lang="de-DE" dirty="0" err="1"/>
              <a:t>Lastname</a:t>
            </a:r>
            <a:endParaRPr lang="de-DE" dirty="0"/>
          </a:p>
        </p:txBody>
      </p:sp>
      <p:sp>
        <p:nvSpPr>
          <p:cNvPr id="24" name="Inhaltsplatzhalter 23">
            <a:extLst>
              <a:ext uri="{FF2B5EF4-FFF2-40B4-BE49-F238E27FC236}">
                <a16:creationId xmlns:a16="http://schemas.microsoft.com/office/drawing/2014/main" id="{6217D803-FAD6-F73A-87F1-5BE513192012}"/>
              </a:ext>
            </a:extLst>
          </p:cNvPr>
          <p:cNvSpPr>
            <a:spLocks noGrp="1"/>
          </p:cNvSpPr>
          <p:nvPr>
            <p:ph sz="quarter" idx="11"/>
          </p:nvPr>
        </p:nvSpPr>
        <p:spPr>
          <a:xfrm>
            <a:off x="698500" y="2476183"/>
            <a:ext cx="5207000" cy="2641600"/>
          </a:xfrm>
          <a:prstGeom prst="rect">
            <a:avLst/>
          </a:prstGeom>
        </p:spPr>
        <p:txBody>
          <a:bodyPr/>
          <a:lstStyle>
            <a:lvl1pPr marL="134938" indent="-130175">
              <a:buSzPct val="75000"/>
              <a:buFontTx/>
              <a:buBlip>
                <a:blip r:embed="rId4"/>
              </a:buBlip>
              <a:tabLst/>
              <a:defRPr sz="1200" b="0" i="0">
                <a:solidFill>
                  <a:schemeClr val="bg1"/>
                </a:solidFill>
                <a:latin typeface="Jost Light" pitchFamily="2" charset="77"/>
                <a:ea typeface="Jost Light" pitchFamily="2" charset="77"/>
              </a:defRPr>
            </a:lvl1pPr>
            <a:lvl2pPr marL="536575" indent="-128588">
              <a:buSzPct val="75000"/>
              <a:buFontTx/>
              <a:buBlip>
                <a:blip r:embed="rId4"/>
              </a:buBlip>
              <a:tabLst/>
              <a:defRPr sz="1200" b="0" i="0">
                <a:solidFill>
                  <a:schemeClr val="bg1"/>
                </a:solidFill>
                <a:latin typeface="Jost Light" pitchFamily="2" charset="77"/>
                <a:ea typeface="Jost Light" pitchFamily="2" charset="77"/>
              </a:defRPr>
            </a:lvl2pPr>
            <a:lvl3pPr marL="914400" indent="-158750">
              <a:buSzPct val="75000"/>
              <a:buFontTx/>
              <a:buBlip>
                <a:blip r:embed="rId4"/>
              </a:buBlip>
              <a:tabLst/>
              <a:defRPr sz="1200" b="0" i="0">
                <a:solidFill>
                  <a:schemeClr val="bg1"/>
                </a:solidFill>
                <a:latin typeface="Jost Light" pitchFamily="2" charset="77"/>
                <a:ea typeface="Jost Light" pitchFamily="2" charset="77"/>
              </a:defRPr>
            </a:lvl3pPr>
            <a:lvl4pPr marL="1244600" indent="-130175">
              <a:buSzPct val="75000"/>
              <a:buFontTx/>
              <a:buBlip>
                <a:blip r:embed="rId4"/>
              </a:buBlip>
              <a:tabLst/>
              <a:defRPr sz="1200" b="0" i="0">
                <a:solidFill>
                  <a:schemeClr val="bg1"/>
                </a:solidFill>
                <a:latin typeface="Jost Light" pitchFamily="2" charset="77"/>
                <a:ea typeface="Jost Light" pitchFamily="2" charset="77"/>
              </a:defRPr>
            </a:lvl4pPr>
            <a:lvl5pPr marL="1692275" indent="-184150">
              <a:buSzPct val="75000"/>
              <a:buFontTx/>
              <a:buBlip>
                <a:blip r:embed="rId4"/>
              </a:buBlip>
              <a:tabLst>
                <a:tab pos="1731963" algn="l"/>
              </a:tabLst>
              <a:defRPr sz="1200" b="0" i="0">
                <a:solidFill>
                  <a:schemeClr val="bg1"/>
                </a:solidFill>
                <a:latin typeface="Jost Light" pitchFamily="2" charset="77"/>
                <a:ea typeface="Jost Light" pitchFamily="2" charset="77"/>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7">
            <a:extLst>
              <a:ext uri="{FF2B5EF4-FFF2-40B4-BE49-F238E27FC236}">
                <a16:creationId xmlns:a16="http://schemas.microsoft.com/office/drawing/2014/main" id="{5984EA38-599B-0B4B-0678-8CC0886301EC}"/>
              </a:ext>
            </a:extLst>
          </p:cNvPr>
          <p:cNvSpPr>
            <a:spLocks noGrp="1"/>
          </p:cNvSpPr>
          <p:nvPr>
            <p:ph type="body" sz="quarter" idx="12" hasCustomPrompt="1"/>
          </p:nvPr>
        </p:nvSpPr>
        <p:spPr>
          <a:xfrm>
            <a:off x="698500" y="1609452"/>
            <a:ext cx="5207000" cy="784225"/>
          </a:xfrm>
          <a:prstGeom prst="rect">
            <a:avLst/>
          </a:prstGeom>
        </p:spPr>
        <p:txBody>
          <a:bodyPr/>
          <a:lstStyle>
            <a:lvl1pPr marL="0" indent="0">
              <a:buNone/>
              <a:defRPr sz="2500" b="0" i="0">
                <a:solidFill>
                  <a:schemeClr val="bg1"/>
                </a:solidFill>
                <a:latin typeface="Jost" pitchFamily="2" charset="77"/>
                <a:ea typeface="Jost" pitchFamily="2" charset="77"/>
              </a:defRPr>
            </a:lvl1pPr>
            <a:lvl2pPr marL="457200" indent="0">
              <a:buFont typeface="Arial" panose="020B0604020202020204" pitchFamily="34" charset="0"/>
              <a:buNone/>
              <a:defRPr sz="2500" b="0" i="0">
                <a:solidFill>
                  <a:schemeClr val="bg1"/>
                </a:solidFill>
                <a:latin typeface="Jost" pitchFamily="2" charset="77"/>
                <a:ea typeface="Jost" pitchFamily="2" charset="77"/>
              </a:defRPr>
            </a:lvl2pPr>
            <a:lvl3pPr>
              <a:defRPr sz="2500" b="0" i="0">
                <a:solidFill>
                  <a:schemeClr val="bg1"/>
                </a:solidFill>
                <a:latin typeface="Jost" pitchFamily="2" charset="77"/>
                <a:ea typeface="Jost" pitchFamily="2" charset="77"/>
              </a:defRPr>
            </a:lvl3pPr>
            <a:lvl4pPr>
              <a:defRPr sz="2500" b="0" i="0">
                <a:solidFill>
                  <a:schemeClr val="bg1"/>
                </a:solidFill>
                <a:latin typeface="Jost" pitchFamily="2" charset="77"/>
                <a:ea typeface="Jost" pitchFamily="2" charset="77"/>
              </a:defRPr>
            </a:lvl4pPr>
            <a:lvl5pPr>
              <a:defRPr sz="2500" b="0" i="0">
                <a:solidFill>
                  <a:schemeClr val="bg1"/>
                </a:solidFill>
                <a:latin typeface="Jost" pitchFamily="2" charset="77"/>
                <a:ea typeface="Jost" pitchFamily="2" charset="77"/>
              </a:defRPr>
            </a:lvl5pPr>
          </a:lstStyle>
          <a:p>
            <a:pPr lvl="0"/>
            <a:r>
              <a:rPr lang="de-DE" dirty="0"/>
              <a:t>Titel First</a:t>
            </a:r>
            <a:br>
              <a:rPr lang="de-DE" dirty="0"/>
            </a:br>
            <a:r>
              <a:rPr lang="de-DE" dirty="0"/>
              <a:t>Titel Second</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Tree>
    <p:extLst>
      <p:ext uri="{BB962C8B-B14F-4D97-AF65-F5344CB8AC3E}">
        <p14:creationId xmlns:p14="http://schemas.microsoft.com/office/powerpoint/2010/main" val="300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Person">
    <p:spTree>
      <p:nvGrpSpPr>
        <p:cNvPr id="1" name=""/>
        <p:cNvGrpSpPr/>
        <p:nvPr/>
      </p:nvGrpSpPr>
      <p:grpSpPr>
        <a:xfrm>
          <a:off x="0" y="0"/>
          <a:ext cx="0" cy="0"/>
          <a:chOff x="0" y="0"/>
          <a:chExt cx="0" cy="0"/>
        </a:xfrm>
      </p:grpSpPr>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500" y="1253646"/>
            <a:ext cx="4478299"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err="1"/>
              <a:t>Our</a:t>
            </a:r>
            <a:r>
              <a:rPr lang="de-DE" dirty="0"/>
              <a:t> Key </a:t>
            </a:r>
            <a:r>
              <a:rPr lang="de-DE" dirty="0" err="1"/>
              <a:t>Experts</a:t>
            </a:r>
            <a:endParaRPr lang="de-DE" dirty="0"/>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14" name="Bildplatzhalter 13">
            <a:extLst>
              <a:ext uri="{FF2B5EF4-FFF2-40B4-BE49-F238E27FC236}">
                <a16:creationId xmlns:a16="http://schemas.microsoft.com/office/drawing/2014/main" id="{2A3539C3-95C9-9C17-3318-FBC38FAB3BE8}"/>
              </a:ext>
            </a:extLst>
          </p:cNvPr>
          <p:cNvSpPr>
            <a:spLocks noGrp="1"/>
          </p:cNvSpPr>
          <p:nvPr>
            <p:ph type="pic" sz="quarter" idx="14"/>
          </p:nvPr>
        </p:nvSpPr>
        <p:spPr>
          <a:xfrm>
            <a:off x="5283200" y="1254125"/>
            <a:ext cx="2687041" cy="3254375"/>
          </a:xfrm>
          <a:prstGeom prst="rect">
            <a:avLst/>
          </a:prstGeom>
        </p:spPr>
        <p:txBody>
          <a:bodyPr/>
          <a:lstStyle/>
          <a:p>
            <a:endParaRPr lang="de-DE" dirty="0"/>
          </a:p>
        </p:txBody>
      </p:sp>
      <p:sp>
        <p:nvSpPr>
          <p:cNvPr id="15" name="Bildplatzhalter 13">
            <a:extLst>
              <a:ext uri="{FF2B5EF4-FFF2-40B4-BE49-F238E27FC236}">
                <a16:creationId xmlns:a16="http://schemas.microsoft.com/office/drawing/2014/main" id="{A5D4349D-842E-C974-6523-DE32448A2818}"/>
              </a:ext>
            </a:extLst>
          </p:cNvPr>
          <p:cNvSpPr>
            <a:spLocks noGrp="1"/>
          </p:cNvSpPr>
          <p:nvPr>
            <p:ph type="pic" sz="quarter" idx="15"/>
          </p:nvPr>
        </p:nvSpPr>
        <p:spPr>
          <a:xfrm>
            <a:off x="8242300" y="1254125"/>
            <a:ext cx="2687041" cy="3254375"/>
          </a:xfrm>
          <a:prstGeom prst="rect">
            <a:avLst/>
          </a:prstGeom>
        </p:spPr>
        <p:txBody>
          <a:bodyPr/>
          <a:lstStyle/>
          <a:p>
            <a:endParaRPr lang="de-DE" dirty="0"/>
          </a:p>
        </p:txBody>
      </p:sp>
      <p:sp>
        <p:nvSpPr>
          <p:cNvPr id="17" name="Inhaltsplatzhalter 23">
            <a:extLst>
              <a:ext uri="{FF2B5EF4-FFF2-40B4-BE49-F238E27FC236}">
                <a16:creationId xmlns:a16="http://schemas.microsoft.com/office/drawing/2014/main" id="{A1A44BCE-B197-0646-B0AD-C535F0C5E90A}"/>
              </a:ext>
            </a:extLst>
          </p:cNvPr>
          <p:cNvSpPr>
            <a:spLocks noGrp="1"/>
          </p:cNvSpPr>
          <p:nvPr>
            <p:ph sz="quarter" idx="16" hasCustomPrompt="1"/>
          </p:nvPr>
        </p:nvSpPr>
        <p:spPr>
          <a:xfrm>
            <a:off x="5283200" y="4616208"/>
            <a:ext cx="2687041" cy="36444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18" name="Inhaltsplatzhalter 23">
            <a:extLst>
              <a:ext uri="{FF2B5EF4-FFF2-40B4-BE49-F238E27FC236}">
                <a16:creationId xmlns:a16="http://schemas.microsoft.com/office/drawing/2014/main" id="{9CEC1823-2FB8-86AB-95BD-BB0DD56BA22B}"/>
              </a:ext>
            </a:extLst>
          </p:cNvPr>
          <p:cNvSpPr>
            <a:spLocks noGrp="1"/>
          </p:cNvSpPr>
          <p:nvPr>
            <p:ph sz="quarter" idx="17" hasCustomPrompt="1"/>
          </p:nvPr>
        </p:nvSpPr>
        <p:spPr>
          <a:xfrm>
            <a:off x="5283200" y="5009908"/>
            <a:ext cx="2687041" cy="593967"/>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19" name="Inhaltsplatzhalter 23">
            <a:extLst>
              <a:ext uri="{FF2B5EF4-FFF2-40B4-BE49-F238E27FC236}">
                <a16:creationId xmlns:a16="http://schemas.microsoft.com/office/drawing/2014/main" id="{D4C662BB-F581-A153-6B71-BD6836EFDEBB}"/>
              </a:ext>
            </a:extLst>
          </p:cNvPr>
          <p:cNvSpPr>
            <a:spLocks noGrp="1"/>
          </p:cNvSpPr>
          <p:nvPr>
            <p:ph sz="quarter" idx="18" hasCustomPrompt="1"/>
          </p:nvPr>
        </p:nvSpPr>
        <p:spPr>
          <a:xfrm>
            <a:off x="8229600" y="4616208"/>
            <a:ext cx="2687041" cy="36444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20" name="Inhaltsplatzhalter 23">
            <a:extLst>
              <a:ext uri="{FF2B5EF4-FFF2-40B4-BE49-F238E27FC236}">
                <a16:creationId xmlns:a16="http://schemas.microsoft.com/office/drawing/2014/main" id="{02A2D8EB-487B-2BE7-D914-FE9C4BDEBADC}"/>
              </a:ext>
            </a:extLst>
          </p:cNvPr>
          <p:cNvSpPr>
            <a:spLocks noGrp="1"/>
          </p:cNvSpPr>
          <p:nvPr>
            <p:ph sz="quarter" idx="19" hasCustomPrompt="1"/>
          </p:nvPr>
        </p:nvSpPr>
        <p:spPr>
          <a:xfrm>
            <a:off x="8229600" y="5009908"/>
            <a:ext cx="2687041" cy="593967"/>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 name="Textplatzhalter 4">
            <a:extLst>
              <a:ext uri="{FF2B5EF4-FFF2-40B4-BE49-F238E27FC236}">
                <a16:creationId xmlns:a16="http://schemas.microsoft.com/office/drawing/2014/main" id="{201FA81C-2A11-E166-8B5B-51E99A7D295E}"/>
              </a:ext>
            </a:extLst>
          </p:cNvPr>
          <p:cNvSpPr>
            <a:spLocks noGrp="1"/>
          </p:cNvSpPr>
          <p:nvPr>
            <p:ph type="body" sz="quarter" idx="20"/>
          </p:nvPr>
        </p:nvSpPr>
        <p:spPr>
          <a:xfrm>
            <a:off x="698500" y="1701799"/>
            <a:ext cx="4478299" cy="3902075"/>
          </a:xfrm>
          <a:prstGeom prst="rect">
            <a:avLst/>
          </a:prstGeom>
        </p:spPr>
        <p:txBody>
          <a:bodyPr/>
          <a:lstStyle>
            <a:lvl1pPr>
              <a:buSzPct val="75000"/>
              <a:buFontTx/>
              <a:buBlip>
                <a:blip r:embed="rId2"/>
              </a:buBlip>
              <a:defRPr sz="1700" b="0" i="0">
                <a:solidFill>
                  <a:schemeClr val="bg1"/>
                </a:solidFill>
                <a:latin typeface="Jost Light" pitchFamily="2" charset="77"/>
                <a:ea typeface="Jost Light" pitchFamily="2" charset="77"/>
              </a:defRPr>
            </a:lvl1pPr>
            <a:lvl2pPr>
              <a:buSzPct val="75000"/>
              <a:buFontTx/>
              <a:buBlip>
                <a:blip r:embed="rId2"/>
              </a:buBlip>
              <a:defRPr sz="1700" b="0" i="0">
                <a:solidFill>
                  <a:schemeClr val="bg1"/>
                </a:solidFill>
                <a:latin typeface="Jost Light" pitchFamily="2" charset="77"/>
                <a:ea typeface="Jost Light" pitchFamily="2" charset="77"/>
              </a:defRPr>
            </a:lvl2pPr>
            <a:lvl3pPr>
              <a:buSzPct val="75000"/>
              <a:buFontTx/>
              <a:buBlip>
                <a:blip r:embed="rId2"/>
              </a:buBlip>
              <a:defRPr sz="1700" b="0" i="0">
                <a:solidFill>
                  <a:schemeClr val="bg1"/>
                </a:solidFill>
                <a:latin typeface="Jost Light" pitchFamily="2" charset="77"/>
                <a:ea typeface="Jost Light" pitchFamily="2" charset="77"/>
              </a:defRPr>
            </a:lvl3pPr>
            <a:lvl4pPr>
              <a:buSzPct val="75000"/>
              <a:buFontTx/>
              <a:buBlip>
                <a:blip r:embed="rId2"/>
              </a:buBlip>
              <a:defRPr sz="1700" b="0" i="0">
                <a:solidFill>
                  <a:schemeClr val="bg1"/>
                </a:solidFill>
                <a:latin typeface="Jost Light" pitchFamily="2" charset="77"/>
                <a:ea typeface="Jost Light" pitchFamily="2" charset="77"/>
              </a:defRPr>
            </a:lvl4pPr>
            <a:lvl5pPr>
              <a:buSzPct val="75000"/>
              <a:buFontTx/>
              <a:buBlip>
                <a:blip r:embed="rId2"/>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4"/>
            <a:endParaRPr lang="de-DE" dirty="0"/>
          </a:p>
        </p:txBody>
      </p:sp>
    </p:spTree>
    <p:extLst>
      <p:ext uri="{BB962C8B-B14F-4D97-AF65-F5344CB8AC3E}">
        <p14:creationId xmlns:p14="http://schemas.microsoft.com/office/powerpoint/2010/main" val="786165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Person">
    <p:spTree>
      <p:nvGrpSpPr>
        <p:cNvPr id="1" name=""/>
        <p:cNvGrpSpPr/>
        <p:nvPr/>
      </p:nvGrpSpPr>
      <p:grpSpPr>
        <a:xfrm>
          <a:off x="0" y="0"/>
          <a:ext cx="0" cy="0"/>
          <a:chOff x="0" y="0"/>
          <a:chExt cx="0" cy="0"/>
        </a:xfrm>
      </p:grpSpPr>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501" y="1253646"/>
            <a:ext cx="2032000" cy="803754"/>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err="1"/>
              <a:t>Our</a:t>
            </a:r>
            <a:r>
              <a:rPr lang="de-DE" dirty="0"/>
              <a:t> Key </a:t>
            </a:r>
            <a:r>
              <a:rPr lang="de-DE" dirty="0" err="1"/>
              <a:t>Experts</a:t>
            </a:r>
            <a:endParaRPr lang="de-DE" dirty="0"/>
          </a:p>
        </p:txBody>
      </p:sp>
      <p:sp>
        <p:nvSpPr>
          <p:cNvPr id="24" name="Inhaltsplatzhalter 23">
            <a:extLst>
              <a:ext uri="{FF2B5EF4-FFF2-40B4-BE49-F238E27FC236}">
                <a16:creationId xmlns:a16="http://schemas.microsoft.com/office/drawing/2014/main" id="{6217D803-FAD6-F73A-87F1-5BE513192012}"/>
              </a:ext>
            </a:extLst>
          </p:cNvPr>
          <p:cNvSpPr>
            <a:spLocks noGrp="1"/>
          </p:cNvSpPr>
          <p:nvPr>
            <p:ph sz="quarter" idx="11" hasCustomPrompt="1"/>
          </p:nvPr>
        </p:nvSpPr>
        <p:spPr>
          <a:xfrm>
            <a:off x="3378201" y="1225513"/>
            <a:ext cx="2717800" cy="803754"/>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in all jurisdictions.</a:t>
            </a:r>
            <a:endParaRPr lang="de-AT" sz="1700" dirty="0">
              <a:solidFill>
                <a:schemeClr val="bg1"/>
              </a:solidFill>
              <a:latin typeface="Jost Light" pitchFamily="2" charset="77"/>
              <a:ea typeface="Jost Light" pitchFamily="2" charset="77"/>
            </a:endParaRP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14" name="Bildplatzhalter 13">
            <a:extLst>
              <a:ext uri="{FF2B5EF4-FFF2-40B4-BE49-F238E27FC236}">
                <a16:creationId xmlns:a16="http://schemas.microsoft.com/office/drawing/2014/main" id="{2A3539C3-95C9-9C17-3318-FBC38FAB3BE8}"/>
              </a:ext>
            </a:extLst>
          </p:cNvPr>
          <p:cNvSpPr>
            <a:spLocks noGrp="1"/>
          </p:cNvSpPr>
          <p:nvPr>
            <p:ph type="pic" sz="quarter" idx="14"/>
          </p:nvPr>
        </p:nvSpPr>
        <p:spPr>
          <a:xfrm>
            <a:off x="698501" y="2476499"/>
            <a:ext cx="2032000" cy="2120901"/>
          </a:xfrm>
          <a:prstGeom prst="rect">
            <a:avLst/>
          </a:prstGeom>
        </p:spPr>
        <p:txBody>
          <a:bodyPr/>
          <a:lstStyle/>
          <a:p>
            <a:endParaRPr lang="de-DE" dirty="0"/>
          </a:p>
        </p:txBody>
      </p:sp>
      <p:sp>
        <p:nvSpPr>
          <p:cNvPr id="17" name="Inhaltsplatzhalter 23">
            <a:extLst>
              <a:ext uri="{FF2B5EF4-FFF2-40B4-BE49-F238E27FC236}">
                <a16:creationId xmlns:a16="http://schemas.microsoft.com/office/drawing/2014/main" id="{A1A44BCE-B197-0646-B0AD-C535F0C5E90A}"/>
              </a:ext>
            </a:extLst>
          </p:cNvPr>
          <p:cNvSpPr>
            <a:spLocks noGrp="1"/>
          </p:cNvSpPr>
          <p:nvPr>
            <p:ph sz="quarter" idx="16" hasCustomPrompt="1"/>
          </p:nvPr>
        </p:nvSpPr>
        <p:spPr>
          <a:xfrm>
            <a:off x="6985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18" name="Inhaltsplatzhalter 23">
            <a:extLst>
              <a:ext uri="{FF2B5EF4-FFF2-40B4-BE49-F238E27FC236}">
                <a16:creationId xmlns:a16="http://schemas.microsoft.com/office/drawing/2014/main" id="{9CEC1823-2FB8-86AB-95BD-BB0DD56BA22B}"/>
              </a:ext>
            </a:extLst>
          </p:cNvPr>
          <p:cNvSpPr>
            <a:spLocks noGrp="1"/>
          </p:cNvSpPr>
          <p:nvPr>
            <p:ph sz="quarter" idx="17" hasCustomPrompt="1"/>
          </p:nvPr>
        </p:nvSpPr>
        <p:spPr>
          <a:xfrm>
            <a:off x="6985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2" name="Inhaltsplatzhalter 23">
            <a:extLst>
              <a:ext uri="{FF2B5EF4-FFF2-40B4-BE49-F238E27FC236}">
                <a16:creationId xmlns:a16="http://schemas.microsoft.com/office/drawing/2014/main" id="{3521F9CD-044C-3D14-592C-ED8F9E3FFBDC}"/>
              </a:ext>
            </a:extLst>
          </p:cNvPr>
          <p:cNvSpPr>
            <a:spLocks noGrp="1"/>
          </p:cNvSpPr>
          <p:nvPr>
            <p:ph sz="quarter" idx="18" hasCustomPrompt="1"/>
          </p:nvPr>
        </p:nvSpPr>
        <p:spPr>
          <a:xfrm>
            <a:off x="6705601" y="1225513"/>
            <a:ext cx="2717800" cy="803754"/>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in all jurisdictions.</a:t>
            </a:r>
            <a:endParaRPr lang="de-AT" sz="1700" dirty="0">
              <a:solidFill>
                <a:schemeClr val="bg1"/>
              </a:solidFill>
              <a:latin typeface="Jost Light" pitchFamily="2" charset="77"/>
              <a:ea typeface="Jost Light" pitchFamily="2" charset="77"/>
            </a:endParaRPr>
          </a:p>
        </p:txBody>
      </p:sp>
      <p:sp>
        <p:nvSpPr>
          <p:cNvPr id="23" name="Bildplatzhalter 13">
            <a:extLst>
              <a:ext uri="{FF2B5EF4-FFF2-40B4-BE49-F238E27FC236}">
                <a16:creationId xmlns:a16="http://schemas.microsoft.com/office/drawing/2014/main" id="{DA08CC6B-FFB5-9B42-4E68-87486FACF981}"/>
              </a:ext>
            </a:extLst>
          </p:cNvPr>
          <p:cNvSpPr>
            <a:spLocks noGrp="1"/>
          </p:cNvSpPr>
          <p:nvPr>
            <p:ph type="pic" sz="quarter" idx="19"/>
          </p:nvPr>
        </p:nvSpPr>
        <p:spPr>
          <a:xfrm>
            <a:off x="2908301" y="2476499"/>
            <a:ext cx="2032000" cy="2120901"/>
          </a:xfrm>
          <a:prstGeom prst="rect">
            <a:avLst/>
          </a:prstGeom>
        </p:spPr>
        <p:txBody>
          <a:bodyPr/>
          <a:lstStyle/>
          <a:p>
            <a:endParaRPr lang="de-DE" dirty="0"/>
          </a:p>
        </p:txBody>
      </p:sp>
      <p:sp>
        <p:nvSpPr>
          <p:cNvPr id="25" name="Inhaltsplatzhalter 23">
            <a:extLst>
              <a:ext uri="{FF2B5EF4-FFF2-40B4-BE49-F238E27FC236}">
                <a16:creationId xmlns:a16="http://schemas.microsoft.com/office/drawing/2014/main" id="{21CCE661-B28C-43FD-6631-A5B32505B0E2}"/>
              </a:ext>
            </a:extLst>
          </p:cNvPr>
          <p:cNvSpPr>
            <a:spLocks noGrp="1"/>
          </p:cNvSpPr>
          <p:nvPr>
            <p:ph sz="quarter" idx="20" hasCustomPrompt="1"/>
          </p:nvPr>
        </p:nvSpPr>
        <p:spPr>
          <a:xfrm>
            <a:off x="29083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26" name="Inhaltsplatzhalter 23">
            <a:extLst>
              <a:ext uri="{FF2B5EF4-FFF2-40B4-BE49-F238E27FC236}">
                <a16:creationId xmlns:a16="http://schemas.microsoft.com/office/drawing/2014/main" id="{42D424A6-E25F-0CE0-89DC-6B1C3A797B9D}"/>
              </a:ext>
            </a:extLst>
          </p:cNvPr>
          <p:cNvSpPr>
            <a:spLocks noGrp="1"/>
          </p:cNvSpPr>
          <p:nvPr>
            <p:ph sz="quarter" idx="21" hasCustomPrompt="1"/>
          </p:nvPr>
        </p:nvSpPr>
        <p:spPr>
          <a:xfrm>
            <a:off x="29083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27" name="Bildplatzhalter 13">
            <a:extLst>
              <a:ext uri="{FF2B5EF4-FFF2-40B4-BE49-F238E27FC236}">
                <a16:creationId xmlns:a16="http://schemas.microsoft.com/office/drawing/2014/main" id="{DF19D9AD-B846-E0B4-BFA2-5A45594C358E}"/>
              </a:ext>
            </a:extLst>
          </p:cNvPr>
          <p:cNvSpPr>
            <a:spLocks noGrp="1"/>
          </p:cNvSpPr>
          <p:nvPr>
            <p:ph type="pic" sz="quarter" idx="22"/>
          </p:nvPr>
        </p:nvSpPr>
        <p:spPr>
          <a:xfrm>
            <a:off x="5105401" y="2476499"/>
            <a:ext cx="2032000" cy="2120901"/>
          </a:xfrm>
          <a:prstGeom prst="rect">
            <a:avLst/>
          </a:prstGeom>
        </p:spPr>
        <p:txBody>
          <a:bodyPr/>
          <a:lstStyle/>
          <a:p>
            <a:endParaRPr lang="de-DE" dirty="0"/>
          </a:p>
        </p:txBody>
      </p:sp>
      <p:sp>
        <p:nvSpPr>
          <p:cNvPr id="29" name="Inhaltsplatzhalter 23">
            <a:extLst>
              <a:ext uri="{FF2B5EF4-FFF2-40B4-BE49-F238E27FC236}">
                <a16:creationId xmlns:a16="http://schemas.microsoft.com/office/drawing/2014/main" id="{CBC18961-EDE5-48E7-FC96-69F8B091436D}"/>
              </a:ext>
            </a:extLst>
          </p:cNvPr>
          <p:cNvSpPr>
            <a:spLocks noGrp="1"/>
          </p:cNvSpPr>
          <p:nvPr>
            <p:ph sz="quarter" idx="23" hasCustomPrompt="1"/>
          </p:nvPr>
        </p:nvSpPr>
        <p:spPr>
          <a:xfrm>
            <a:off x="51054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1" name="Inhaltsplatzhalter 23">
            <a:extLst>
              <a:ext uri="{FF2B5EF4-FFF2-40B4-BE49-F238E27FC236}">
                <a16:creationId xmlns:a16="http://schemas.microsoft.com/office/drawing/2014/main" id="{FF5947B7-B1BD-8AF0-0C42-7653ED6E9062}"/>
              </a:ext>
            </a:extLst>
          </p:cNvPr>
          <p:cNvSpPr>
            <a:spLocks noGrp="1"/>
          </p:cNvSpPr>
          <p:nvPr>
            <p:ph sz="quarter" idx="24" hasCustomPrompt="1"/>
          </p:nvPr>
        </p:nvSpPr>
        <p:spPr>
          <a:xfrm>
            <a:off x="51054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32" name="Bildplatzhalter 13">
            <a:extLst>
              <a:ext uri="{FF2B5EF4-FFF2-40B4-BE49-F238E27FC236}">
                <a16:creationId xmlns:a16="http://schemas.microsoft.com/office/drawing/2014/main" id="{F8BD99B8-A7D8-4062-E139-092AA479C59F}"/>
              </a:ext>
            </a:extLst>
          </p:cNvPr>
          <p:cNvSpPr>
            <a:spLocks noGrp="1"/>
          </p:cNvSpPr>
          <p:nvPr>
            <p:ph type="pic" sz="quarter" idx="25"/>
          </p:nvPr>
        </p:nvSpPr>
        <p:spPr>
          <a:xfrm>
            <a:off x="7315201" y="2476499"/>
            <a:ext cx="2032000" cy="2120901"/>
          </a:xfrm>
          <a:prstGeom prst="rect">
            <a:avLst/>
          </a:prstGeom>
        </p:spPr>
        <p:txBody>
          <a:bodyPr/>
          <a:lstStyle/>
          <a:p>
            <a:endParaRPr lang="de-DE" dirty="0"/>
          </a:p>
        </p:txBody>
      </p:sp>
      <p:sp>
        <p:nvSpPr>
          <p:cNvPr id="33" name="Inhaltsplatzhalter 23">
            <a:extLst>
              <a:ext uri="{FF2B5EF4-FFF2-40B4-BE49-F238E27FC236}">
                <a16:creationId xmlns:a16="http://schemas.microsoft.com/office/drawing/2014/main" id="{6901686C-4301-7F8B-B5B6-37D0E8BE98C4}"/>
              </a:ext>
            </a:extLst>
          </p:cNvPr>
          <p:cNvSpPr>
            <a:spLocks noGrp="1"/>
          </p:cNvSpPr>
          <p:nvPr>
            <p:ph sz="quarter" idx="26" hasCustomPrompt="1"/>
          </p:nvPr>
        </p:nvSpPr>
        <p:spPr>
          <a:xfrm>
            <a:off x="73152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4" name="Inhaltsplatzhalter 23">
            <a:extLst>
              <a:ext uri="{FF2B5EF4-FFF2-40B4-BE49-F238E27FC236}">
                <a16:creationId xmlns:a16="http://schemas.microsoft.com/office/drawing/2014/main" id="{48CBC138-AA7A-F11B-B37E-CBC46F5BC840}"/>
              </a:ext>
            </a:extLst>
          </p:cNvPr>
          <p:cNvSpPr>
            <a:spLocks noGrp="1"/>
          </p:cNvSpPr>
          <p:nvPr>
            <p:ph sz="quarter" idx="27" hasCustomPrompt="1"/>
          </p:nvPr>
        </p:nvSpPr>
        <p:spPr>
          <a:xfrm>
            <a:off x="73152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
        <p:nvSpPr>
          <p:cNvPr id="35" name="Bildplatzhalter 13">
            <a:extLst>
              <a:ext uri="{FF2B5EF4-FFF2-40B4-BE49-F238E27FC236}">
                <a16:creationId xmlns:a16="http://schemas.microsoft.com/office/drawing/2014/main" id="{D3E201DF-E5CB-6812-EA1B-1DBE6DB6126E}"/>
              </a:ext>
            </a:extLst>
          </p:cNvPr>
          <p:cNvSpPr>
            <a:spLocks noGrp="1"/>
          </p:cNvSpPr>
          <p:nvPr>
            <p:ph type="pic" sz="quarter" idx="28"/>
          </p:nvPr>
        </p:nvSpPr>
        <p:spPr>
          <a:xfrm>
            <a:off x="9512301" y="2476499"/>
            <a:ext cx="2032000" cy="2120901"/>
          </a:xfrm>
          <a:prstGeom prst="rect">
            <a:avLst/>
          </a:prstGeom>
        </p:spPr>
        <p:txBody>
          <a:bodyPr/>
          <a:lstStyle/>
          <a:p>
            <a:endParaRPr lang="de-DE" dirty="0"/>
          </a:p>
        </p:txBody>
      </p:sp>
      <p:sp>
        <p:nvSpPr>
          <p:cNvPr id="36" name="Inhaltsplatzhalter 23">
            <a:extLst>
              <a:ext uri="{FF2B5EF4-FFF2-40B4-BE49-F238E27FC236}">
                <a16:creationId xmlns:a16="http://schemas.microsoft.com/office/drawing/2014/main" id="{D6032198-E3B1-B6D1-E67F-AFE3E33E6A23}"/>
              </a:ext>
            </a:extLst>
          </p:cNvPr>
          <p:cNvSpPr>
            <a:spLocks noGrp="1"/>
          </p:cNvSpPr>
          <p:nvPr>
            <p:ph sz="quarter" idx="29" hasCustomPrompt="1"/>
          </p:nvPr>
        </p:nvSpPr>
        <p:spPr>
          <a:xfrm>
            <a:off x="9512301" y="4730635"/>
            <a:ext cx="2032000" cy="285864"/>
          </a:xfrm>
          <a:prstGeom prst="rect">
            <a:avLst/>
          </a:prstGeom>
        </p:spPr>
        <p:txBody>
          <a:bodyPr/>
          <a:lstStyle>
            <a:lvl1pPr marL="0" indent="0">
              <a:buNone/>
              <a:defRPr sz="1200" b="0" i="0">
                <a:solidFill>
                  <a:schemeClr val="bg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Area</a:t>
            </a:r>
          </a:p>
        </p:txBody>
      </p:sp>
      <p:sp>
        <p:nvSpPr>
          <p:cNvPr id="37" name="Inhaltsplatzhalter 23">
            <a:extLst>
              <a:ext uri="{FF2B5EF4-FFF2-40B4-BE49-F238E27FC236}">
                <a16:creationId xmlns:a16="http://schemas.microsoft.com/office/drawing/2014/main" id="{41255913-4233-27F0-4FCE-BB69AD1DA63C}"/>
              </a:ext>
            </a:extLst>
          </p:cNvPr>
          <p:cNvSpPr>
            <a:spLocks noGrp="1"/>
          </p:cNvSpPr>
          <p:nvPr>
            <p:ph sz="quarter" idx="30" hasCustomPrompt="1"/>
          </p:nvPr>
        </p:nvSpPr>
        <p:spPr>
          <a:xfrm>
            <a:off x="9512301" y="5022733"/>
            <a:ext cx="2032000" cy="465902"/>
          </a:xfrm>
          <a:prstGeom prst="rect">
            <a:avLst/>
          </a:prstGeom>
        </p:spPr>
        <p:txBody>
          <a:bodyPr/>
          <a:lstStyle>
            <a:lvl1pPr marL="0" indent="0">
              <a:buNone/>
              <a:defRPr sz="1200" b="0" i="0">
                <a:solidFill>
                  <a:srgbClr val="289B41"/>
                </a:solidFill>
                <a:latin typeface="Jost Light" pitchFamily="2" charset="77"/>
                <a:ea typeface="Jost Light" pitchFamily="2" charset="77"/>
              </a:defRPr>
            </a:lvl1pPr>
            <a:lvl2pPr marL="457200" indent="0">
              <a:buNone/>
              <a:defRPr sz="1700" b="0" i="0">
                <a:solidFill>
                  <a:schemeClr val="bg1"/>
                </a:solidFill>
                <a:latin typeface="Jost Light" pitchFamily="2" charset="77"/>
                <a:ea typeface="Jost Light" pitchFamily="2" charset="77"/>
              </a:defRPr>
            </a:lvl2pPr>
            <a:lvl3pPr marL="914400" indent="0">
              <a:buNone/>
              <a:defRPr sz="1700" b="0" i="0">
                <a:solidFill>
                  <a:schemeClr val="bg1"/>
                </a:solidFill>
                <a:latin typeface="Jost Light" pitchFamily="2" charset="77"/>
                <a:ea typeface="Jost Light" pitchFamily="2" charset="77"/>
              </a:defRPr>
            </a:lvl3pPr>
            <a:lvl4pPr marL="1371600" indent="0">
              <a:buNone/>
              <a:defRPr sz="1700" b="0" i="0">
                <a:solidFill>
                  <a:schemeClr val="bg1"/>
                </a:solidFill>
                <a:latin typeface="Jost Light" pitchFamily="2" charset="77"/>
                <a:ea typeface="Jost Light" pitchFamily="2" charset="77"/>
              </a:defRPr>
            </a:lvl4pPr>
            <a:lvl5pPr marL="1828800" indent="0">
              <a:buNone/>
              <a:defRPr sz="1700" b="0" i="0">
                <a:solidFill>
                  <a:schemeClr val="bg1"/>
                </a:solidFill>
                <a:latin typeface="Jost Light" pitchFamily="2" charset="77"/>
                <a:ea typeface="Jost Light" pitchFamily="2" charset="77"/>
              </a:defRPr>
            </a:lvl5pPr>
          </a:lstStyle>
          <a:p>
            <a:pPr lvl="0"/>
            <a:r>
              <a:rPr lang="de-DE" dirty="0"/>
              <a:t>Firstname </a:t>
            </a:r>
            <a:r>
              <a:rPr lang="de-DE" dirty="0" err="1"/>
              <a:t>Lastname</a:t>
            </a:r>
            <a:br>
              <a:rPr lang="de-DE" dirty="0"/>
            </a:br>
            <a:r>
              <a:rPr lang="de-DE" dirty="0"/>
              <a:t>Position</a:t>
            </a:r>
          </a:p>
        </p:txBody>
      </p:sp>
    </p:spTree>
    <p:extLst>
      <p:ext uri="{BB962C8B-B14F-4D97-AF65-F5344CB8AC3E}">
        <p14:creationId xmlns:p14="http://schemas.microsoft.com/office/powerpoint/2010/main" val="389826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9360173"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Headline</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5" name="Textplatzhalter 4">
            <a:extLst>
              <a:ext uri="{FF2B5EF4-FFF2-40B4-BE49-F238E27FC236}">
                <a16:creationId xmlns:a16="http://schemas.microsoft.com/office/drawing/2014/main" id="{8819A836-658C-8A76-8942-2AEA72050F18}"/>
              </a:ext>
            </a:extLst>
          </p:cNvPr>
          <p:cNvSpPr>
            <a:spLocks noGrp="1"/>
          </p:cNvSpPr>
          <p:nvPr>
            <p:ph type="body" sz="quarter" idx="14"/>
          </p:nvPr>
        </p:nvSpPr>
        <p:spPr>
          <a:xfrm>
            <a:off x="698500" y="1701800"/>
            <a:ext cx="9359900"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614266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9360173" cy="423273"/>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Headline</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4" name="Textplatzhalter 4">
            <a:extLst>
              <a:ext uri="{FF2B5EF4-FFF2-40B4-BE49-F238E27FC236}">
                <a16:creationId xmlns:a16="http://schemas.microsoft.com/office/drawing/2014/main" id="{AC2C36BA-9BDC-5297-1C20-E217B1157130}"/>
              </a:ext>
            </a:extLst>
          </p:cNvPr>
          <p:cNvSpPr>
            <a:spLocks noGrp="1"/>
          </p:cNvSpPr>
          <p:nvPr>
            <p:ph type="body" sz="quarter" idx="15"/>
          </p:nvPr>
        </p:nvSpPr>
        <p:spPr>
          <a:xfrm>
            <a:off x="5460375" y="1701800"/>
            <a:ext cx="4583034"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4">
            <a:extLst>
              <a:ext uri="{FF2B5EF4-FFF2-40B4-BE49-F238E27FC236}">
                <a16:creationId xmlns:a16="http://schemas.microsoft.com/office/drawing/2014/main" id="{CC2C0F00-AA1D-56FA-AFED-68918A6D158D}"/>
              </a:ext>
            </a:extLst>
          </p:cNvPr>
          <p:cNvSpPr>
            <a:spLocks noGrp="1"/>
          </p:cNvSpPr>
          <p:nvPr>
            <p:ph type="body" sz="quarter" idx="16"/>
          </p:nvPr>
        </p:nvSpPr>
        <p:spPr>
          <a:xfrm>
            <a:off x="688506" y="1701800"/>
            <a:ext cx="4583034" cy="3771900"/>
          </a:xfrm>
          <a:prstGeom prst="rect">
            <a:avLst/>
          </a:prstGeom>
        </p:spPr>
        <p:txBody>
          <a:bodyPr/>
          <a:lstStyle>
            <a:lvl1pPr>
              <a:buSzPct val="75000"/>
              <a:buFontTx/>
              <a:buBlip>
                <a:blip r:embed="rId3"/>
              </a:buBlip>
              <a:defRPr sz="1700" b="0" i="0">
                <a:solidFill>
                  <a:schemeClr val="bg1"/>
                </a:solidFill>
                <a:latin typeface="Jost Light" pitchFamily="2" charset="77"/>
                <a:ea typeface="Jost Light" pitchFamily="2" charset="77"/>
              </a:defRPr>
            </a:lvl1pPr>
            <a:lvl2pPr>
              <a:buSzPct val="75000"/>
              <a:buFontTx/>
              <a:buBlip>
                <a:blip r:embed="rId3"/>
              </a:buBlip>
              <a:defRPr sz="1700" b="0" i="0">
                <a:solidFill>
                  <a:schemeClr val="bg1"/>
                </a:solidFill>
                <a:latin typeface="Jost Light" pitchFamily="2" charset="77"/>
                <a:ea typeface="Jost Light" pitchFamily="2" charset="77"/>
              </a:defRPr>
            </a:lvl2pPr>
            <a:lvl3pPr>
              <a:buSzPct val="75000"/>
              <a:buFontTx/>
              <a:buBlip>
                <a:blip r:embed="rId3"/>
              </a:buBlip>
              <a:defRPr sz="1700" b="0" i="0">
                <a:solidFill>
                  <a:schemeClr val="bg1"/>
                </a:solidFill>
                <a:latin typeface="Jost Light" pitchFamily="2" charset="77"/>
                <a:ea typeface="Jost Light" pitchFamily="2" charset="77"/>
              </a:defRPr>
            </a:lvl3pPr>
            <a:lvl4pPr>
              <a:buSzPct val="75000"/>
              <a:buFontTx/>
              <a:buBlip>
                <a:blip r:embed="rId3"/>
              </a:buBlip>
              <a:defRPr sz="1700" b="0" i="0">
                <a:solidFill>
                  <a:schemeClr val="bg1"/>
                </a:solidFill>
                <a:latin typeface="Jost Light" pitchFamily="2" charset="77"/>
                <a:ea typeface="Jost Light" pitchFamily="2" charset="77"/>
              </a:defRPr>
            </a:lvl4pPr>
            <a:lvl5pPr>
              <a:buSzPct val="75000"/>
              <a:buFontTx/>
              <a:buBlip>
                <a:blip r:embed="rId3"/>
              </a:buBlip>
              <a:defRPr sz="1700" b="0" i="0">
                <a:solidFill>
                  <a:schemeClr val="bg1"/>
                </a:solidFill>
                <a:latin typeface="Jost Light" pitchFamily="2" charset="77"/>
                <a:ea typeface="Jost Light" pitchFamily="2" charset="77"/>
              </a:defRPr>
            </a:lvl5pPr>
            <a:lvl6pPr>
              <a:buNone/>
              <a:defRPr/>
            </a:lvl6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2532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cation">
    <p:spTree>
      <p:nvGrpSpPr>
        <p:cNvPr id="1" name=""/>
        <p:cNvGrpSpPr/>
        <p:nvPr/>
      </p:nvGrpSpPr>
      <p:grpSpPr>
        <a:xfrm>
          <a:off x="0" y="0"/>
          <a:ext cx="0" cy="0"/>
          <a:chOff x="0" y="0"/>
          <a:chExt cx="0" cy="0"/>
        </a:xfrm>
      </p:grpSpPr>
      <p:pic>
        <p:nvPicPr>
          <p:cNvPr id="3" name="Grafik 2" descr="Ein Bild, das Verschwommen, Grün enthält.&#10;&#10;KI-generierte Inhalte können fehlerhaft sein.">
            <a:extLst>
              <a:ext uri="{FF2B5EF4-FFF2-40B4-BE49-F238E27FC236}">
                <a16:creationId xmlns:a16="http://schemas.microsoft.com/office/drawing/2014/main" id="{82D289B5-0BF0-E4D9-BB74-942DB108AE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Grafik 3">
            <a:extLst>
              <a:ext uri="{FF2B5EF4-FFF2-40B4-BE49-F238E27FC236}">
                <a16:creationId xmlns:a16="http://schemas.microsoft.com/office/drawing/2014/main" id="{5F20F527-6AD2-DAF1-9912-29C68262FB53}"/>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6335180" y="931873"/>
            <a:ext cx="5135762" cy="483194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1422675" cy="420327"/>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Country</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5" name="Textplatzhalter 4">
            <a:extLst>
              <a:ext uri="{FF2B5EF4-FFF2-40B4-BE49-F238E27FC236}">
                <a16:creationId xmlns:a16="http://schemas.microsoft.com/office/drawing/2014/main" id="{8819A836-658C-8A76-8942-2AEA72050F18}"/>
              </a:ext>
            </a:extLst>
          </p:cNvPr>
          <p:cNvSpPr>
            <a:spLocks noGrp="1"/>
          </p:cNvSpPr>
          <p:nvPr>
            <p:ph type="body" sz="quarter" idx="14" hasCustomPrompt="1"/>
          </p:nvPr>
        </p:nvSpPr>
        <p:spPr>
          <a:xfrm>
            <a:off x="2349500" y="1094187"/>
            <a:ext cx="4508500" cy="1179113"/>
          </a:xfrm>
          <a:prstGeom prst="rect">
            <a:avLst/>
          </a:prstGeom>
        </p:spPr>
        <p:txBody>
          <a:bodyPr/>
          <a:lstStyle>
            <a:lvl1pPr>
              <a:defRPr sz="1700" b="0" i="0">
                <a:solidFill>
                  <a:srgbClr val="289B41"/>
                </a:solidFill>
                <a:latin typeface="Jost Light" pitchFamily="2" charset="77"/>
                <a:ea typeface="Jost Light" pitchFamily="2" charset="77"/>
              </a:defRPr>
            </a:lvl1pPr>
            <a:lvl2pPr>
              <a:defRPr sz="1700" b="0" i="0">
                <a:solidFill>
                  <a:schemeClr val="bg1"/>
                </a:solidFill>
                <a:latin typeface="Jost Light" pitchFamily="2" charset="77"/>
                <a:ea typeface="Jost Light" pitchFamily="2" charset="77"/>
              </a:defRPr>
            </a:lvl2pPr>
            <a:lvl3pPr>
              <a:defRPr sz="1700" b="0" i="0">
                <a:solidFill>
                  <a:schemeClr val="bg1"/>
                </a:solidFill>
                <a:latin typeface="Jost Light" pitchFamily="2" charset="77"/>
                <a:ea typeface="Jost Light" pitchFamily="2" charset="77"/>
              </a:defRPr>
            </a:lvl3pPr>
            <a:lvl4pPr>
              <a:defRPr sz="1700" b="0" i="0">
                <a:solidFill>
                  <a:schemeClr val="bg1"/>
                </a:solidFill>
                <a:latin typeface="Jost Light" pitchFamily="2" charset="77"/>
                <a:ea typeface="Jost Light" pitchFamily="2" charset="77"/>
              </a:defRPr>
            </a:lvl4pPr>
            <a:lvl5pPr>
              <a:defRPr sz="1700" b="0" i="0">
                <a:solidFill>
                  <a:schemeClr val="bg1"/>
                </a:solidFill>
                <a:latin typeface="Jost Light" pitchFamily="2" charset="77"/>
                <a:ea typeface="Jost Light" pitchFamily="2" charset="77"/>
              </a:defRPr>
            </a:lvl5p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a:t>
            </a:r>
            <a:r>
              <a:rPr lang="en-US" sz="1700" dirty="0">
                <a:solidFill>
                  <a:srgbClr val="289B41"/>
                </a:solidFill>
                <a:latin typeface="Jost Light" pitchFamily="2" charset="77"/>
                <a:ea typeface="Jost Light" pitchFamily="2" charset="77"/>
              </a:rPr>
              <a:t>of 20+ lawyers, the </a:t>
            </a:r>
            <a:r>
              <a:rPr lang="en-US" sz="1700" dirty="0" err="1">
                <a:solidFill>
                  <a:srgbClr val="289B41"/>
                </a:solidFill>
                <a:latin typeface="Jost Light" pitchFamily="2" charset="77"/>
                <a:ea typeface="Jost Light" pitchFamily="2" charset="77"/>
              </a:rPr>
              <a:t>bnt</a:t>
            </a:r>
            <a:r>
              <a:rPr lang="en-US" sz="1700" dirty="0">
                <a:solidFill>
                  <a:srgbClr val="289B41"/>
                </a:solidFill>
                <a:latin typeface="Jost Light" pitchFamily="2" charset="77"/>
                <a:ea typeface="Jost Light" pitchFamily="2" charset="77"/>
              </a:rPr>
              <a:t> Budapest office serves the legal needs of businesses with a commercial commitment in Hungary since 2003</a:t>
            </a:r>
            <a:endParaRPr lang="de-AT" sz="1700" dirty="0">
              <a:solidFill>
                <a:srgbClr val="289B41"/>
              </a:solidFill>
              <a:latin typeface="Jost Light" pitchFamily="2" charset="77"/>
              <a:ea typeface="Jost Light" pitchFamily="2" charset="77"/>
            </a:endParaRPr>
          </a:p>
        </p:txBody>
      </p:sp>
      <p:sp>
        <p:nvSpPr>
          <p:cNvPr id="6" name="Textplatzhalter 4">
            <a:extLst>
              <a:ext uri="{FF2B5EF4-FFF2-40B4-BE49-F238E27FC236}">
                <a16:creationId xmlns:a16="http://schemas.microsoft.com/office/drawing/2014/main" id="{F314DD5D-34C5-F107-37E2-998299D04463}"/>
              </a:ext>
            </a:extLst>
          </p:cNvPr>
          <p:cNvSpPr>
            <a:spLocks noGrp="1"/>
          </p:cNvSpPr>
          <p:nvPr>
            <p:ph type="body" sz="quarter" idx="15" hasCustomPrompt="1"/>
          </p:nvPr>
        </p:nvSpPr>
        <p:spPr>
          <a:xfrm>
            <a:off x="2349500" y="2440387"/>
            <a:ext cx="4508500" cy="2576113"/>
          </a:xfrm>
          <a:prstGeom prst="rect">
            <a:avLst/>
          </a:prstGeom>
        </p:spPr>
        <p:txBody>
          <a:bodyPr/>
          <a:lstStyle>
            <a:lvl1pPr marL="0" indent="0">
              <a:buNone/>
              <a:defRPr sz="1700" b="0" i="0">
                <a:solidFill>
                  <a:srgbClr val="289B41"/>
                </a:solidFill>
                <a:latin typeface="Jost Light" pitchFamily="2" charset="77"/>
                <a:ea typeface="Jost Light" pitchFamily="2" charset="77"/>
              </a:defRPr>
            </a:lvl1pPr>
            <a:lvl2pPr>
              <a:defRPr sz="1700" b="0" i="0">
                <a:solidFill>
                  <a:schemeClr val="bg1"/>
                </a:solidFill>
                <a:latin typeface="Jost Light" pitchFamily="2" charset="77"/>
                <a:ea typeface="Jost Light" pitchFamily="2" charset="77"/>
              </a:defRPr>
            </a:lvl2pPr>
            <a:lvl3pPr>
              <a:defRPr sz="1700" b="0" i="0">
                <a:solidFill>
                  <a:schemeClr val="bg1"/>
                </a:solidFill>
                <a:latin typeface="Jost Light" pitchFamily="2" charset="77"/>
                <a:ea typeface="Jost Light" pitchFamily="2" charset="77"/>
              </a:defRPr>
            </a:lvl3pPr>
            <a:lvl4pPr>
              <a:defRPr sz="1700" b="0" i="0">
                <a:solidFill>
                  <a:schemeClr val="bg1"/>
                </a:solidFill>
                <a:latin typeface="Jost Light" pitchFamily="2" charset="77"/>
                <a:ea typeface="Jost Light" pitchFamily="2" charset="77"/>
              </a:defRPr>
            </a:lvl4pPr>
            <a:lvl5pPr>
              <a:defRPr sz="1700" b="0" i="0">
                <a:solidFill>
                  <a:schemeClr val="bg1"/>
                </a:solidFill>
                <a:latin typeface="Jost Light" pitchFamily="2" charset="77"/>
                <a:ea typeface="Jost Light" pitchFamily="2" charset="77"/>
              </a:defRPr>
            </a:lvl5pPr>
          </a:lstStyle>
          <a:p>
            <a:pPr algn="l">
              <a:lnSpc>
                <a:spcPct val="100000"/>
              </a:lnSpc>
            </a:pPr>
            <a:r>
              <a:rPr lang="en-US" sz="1700" dirty="0">
                <a:solidFill>
                  <a:schemeClr val="bg1"/>
                </a:solidFill>
                <a:latin typeface="Jost Light" pitchFamily="2" charset="77"/>
                <a:ea typeface="Jost Light" pitchFamily="2" charset="77"/>
              </a:rPr>
              <a:t>Co-managed by two Hungarian and two German partners, we advise international and domestic clients of all industry sectors, leveraging our diverse cultural insights and expertise to deliver comprehensive legal solutions.</a:t>
            </a:r>
            <a:endParaRPr lang="de-AT" sz="1700" dirty="0">
              <a:solidFill>
                <a:schemeClr val="bg1"/>
              </a:solidFill>
              <a:latin typeface="Jost Light" pitchFamily="2" charset="77"/>
              <a:ea typeface="Jost Light" pitchFamily="2" charset="77"/>
            </a:endParaRPr>
          </a:p>
        </p:txBody>
      </p:sp>
    </p:spTree>
    <p:extLst>
      <p:ext uri="{BB962C8B-B14F-4D97-AF65-F5344CB8AC3E}">
        <p14:creationId xmlns:p14="http://schemas.microsoft.com/office/powerpoint/2010/main" val="195923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atice Areas (6)">
    <p:spTree>
      <p:nvGrpSpPr>
        <p:cNvPr id="1" name=""/>
        <p:cNvGrpSpPr/>
        <p:nvPr/>
      </p:nvGrpSpPr>
      <p:grpSpPr>
        <a:xfrm>
          <a:off x="0" y="0"/>
          <a:ext cx="0" cy="0"/>
          <a:chOff x="0" y="0"/>
          <a:chExt cx="0" cy="0"/>
        </a:xfrm>
      </p:grpSpPr>
      <p:pic>
        <p:nvPicPr>
          <p:cNvPr id="20" name="Grafik 19" descr="Ein Bild, das Grün, Farbigkeit, Verschwommen enthält.&#10;&#10;KI-generierte Inhalte können fehlerhaft sein.">
            <a:extLst>
              <a:ext uri="{FF2B5EF4-FFF2-40B4-BE49-F238E27FC236}">
                <a16:creationId xmlns:a16="http://schemas.microsoft.com/office/drawing/2014/main" id="{44EA4435-2095-32F7-4018-AAB5C332E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Grafik 8" descr="Ein Bild, das Grafiken, Grafikdesign, Grün, Schrift enthält.&#10;&#10;KI-generierte Inhalte können fehlerhaft sein.">
            <a:extLst>
              <a:ext uri="{FF2B5EF4-FFF2-40B4-BE49-F238E27FC236}">
                <a16:creationId xmlns:a16="http://schemas.microsoft.com/office/drawing/2014/main" id="{3AD66A57-83E6-D797-64A1-BD0E0A52C6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1" name="Titel 20">
            <a:extLst>
              <a:ext uri="{FF2B5EF4-FFF2-40B4-BE49-F238E27FC236}">
                <a16:creationId xmlns:a16="http://schemas.microsoft.com/office/drawing/2014/main" id="{0242DEB6-6C31-F051-CD14-F62FE46DBFB7}"/>
              </a:ext>
            </a:extLst>
          </p:cNvPr>
          <p:cNvSpPr>
            <a:spLocks noGrp="1"/>
          </p:cNvSpPr>
          <p:nvPr>
            <p:ph type="title" hasCustomPrompt="1"/>
          </p:nvPr>
        </p:nvSpPr>
        <p:spPr>
          <a:xfrm>
            <a:off x="698225" y="1103673"/>
            <a:ext cx="2819675" cy="2223727"/>
          </a:xfrm>
          <a:prstGeom prst="rect">
            <a:avLst/>
          </a:prstGeom>
        </p:spPr>
        <p:txBody>
          <a:bodyPr/>
          <a:lstStyle>
            <a:lvl1pPr>
              <a:defRPr sz="2500" b="0" i="0">
                <a:solidFill>
                  <a:srgbClr val="289B41"/>
                </a:solidFill>
                <a:latin typeface="Jost" pitchFamily="2" charset="77"/>
                <a:ea typeface="Jost" pitchFamily="2" charset="77"/>
              </a:defRPr>
            </a:lvl1pPr>
          </a:lstStyle>
          <a:p>
            <a:r>
              <a:rPr lang="de-DE" dirty="0"/>
              <a:t>Core </a:t>
            </a:r>
            <a:r>
              <a:rPr lang="de-DE" dirty="0" err="1"/>
              <a:t>Practise</a:t>
            </a:r>
            <a:r>
              <a:rPr lang="de-DE" dirty="0"/>
              <a:t> Areas</a:t>
            </a:r>
          </a:p>
        </p:txBody>
      </p:sp>
      <p:sp>
        <p:nvSpPr>
          <p:cNvPr id="30" name="Textplatzhalter 29">
            <a:extLst>
              <a:ext uri="{FF2B5EF4-FFF2-40B4-BE49-F238E27FC236}">
                <a16:creationId xmlns:a16="http://schemas.microsoft.com/office/drawing/2014/main" id="{ED8CD0AD-0F45-80AB-944A-A60E300E2397}"/>
              </a:ext>
            </a:extLst>
          </p:cNvPr>
          <p:cNvSpPr>
            <a:spLocks noGrp="1"/>
          </p:cNvSpPr>
          <p:nvPr>
            <p:ph type="body" sz="quarter" idx="13"/>
          </p:nvPr>
        </p:nvSpPr>
        <p:spPr>
          <a:xfrm>
            <a:off x="8940800" y="5850357"/>
            <a:ext cx="2717800" cy="254000"/>
          </a:xfrm>
          <a:prstGeom prst="rect">
            <a:avLst/>
          </a:prstGeom>
        </p:spPr>
        <p:txBody>
          <a:bodyPr/>
          <a:lstStyle>
            <a:lvl1pPr marL="0" indent="0">
              <a:buNone/>
              <a:defRPr sz="1000" b="0" i="0">
                <a:solidFill>
                  <a:srgbClr val="289B41"/>
                </a:solidFill>
                <a:latin typeface="Jost" pitchFamily="2" charset="77"/>
                <a:ea typeface="Jost" pitchFamily="2" charset="77"/>
              </a:defRPr>
            </a:lvl1pPr>
            <a:lvl2pPr marL="457200" indent="0">
              <a:buFont typeface="Arial" panose="020B0604020202020204" pitchFamily="34" charset="0"/>
              <a:buNone/>
              <a:defRPr sz="1000" b="0" i="0">
                <a:latin typeface="Jost" pitchFamily="2" charset="77"/>
                <a:ea typeface="Jost" pitchFamily="2" charset="77"/>
              </a:defRPr>
            </a:lvl2pPr>
            <a:lvl3pPr marL="914400" indent="0">
              <a:buFont typeface="Arial" panose="020B0604020202020204" pitchFamily="34" charset="0"/>
              <a:buNone/>
              <a:defRPr sz="1000" b="0" i="0">
                <a:latin typeface="Jost" pitchFamily="2" charset="77"/>
                <a:ea typeface="Jost" pitchFamily="2" charset="77"/>
              </a:defRPr>
            </a:lvl3pPr>
            <a:lvl4pPr marL="1371600" indent="0">
              <a:buFont typeface="Arial" panose="020B0604020202020204" pitchFamily="34" charset="0"/>
              <a:buNone/>
              <a:defRPr sz="1000" b="0" i="0">
                <a:latin typeface="Jost" pitchFamily="2" charset="77"/>
                <a:ea typeface="Jost" pitchFamily="2" charset="77"/>
              </a:defRPr>
            </a:lvl4pPr>
            <a:lvl5pPr marL="1828800" indent="0">
              <a:buNone/>
              <a:defRPr/>
            </a:lvl5pPr>
          </a:lstStyle>
          <a:p>
            <a:pPr marL="0" marR="0" lvl="0" indent="0" algn="r" defTabSz="914400" rtl="0" eaLnBrk="1" fontAlgn="auto" latinLnBrk="0" hangingPunct="1">
              <a:lnSpc>
                <a:spcPct val="90000"/>
              </a:lnSpc>
              <a:spcBef>
                <a:spcPct val="0"/>
              </a:spcBef>
              <a:spcAft>
                <a:spcPts val="0"/>
              </a:spcAft>
              <a:buClrTx/>
              <a:buSzTx/>
              <a:buFontTx/>
              <a:buNone/>
              <a:tabLst/>
              <a:defRPr/>
            </a:pPr>
            <a:endParaRPr lang="de-AT" sz="1000" b="0" i="0" dirty="0">
              <a:solidFill>
                <a:srgbClr val="289B41"/>
              </a:solidFill>
              <a:latin typeface="+mj-lt"/>
              <a:ea typeface="Jost" pitchFamily="2" charset="77"/>
            </a:endParaRPr>
          </a:p>
        </p:txBody>
      </p:sp>
      <p:sp>
        <p:nvSpPr>
          <p:cNvPr id="7" name="Textplatzhalter 6">
            <a:extLst>
              <a:ext uri="{FF2B5EF4-FFF2-40B4-BE49-F238E27FC236}">
                <a16:creationId xmlns:a16="http://schemas.microsoft.com/office/drawing/2014/main" id="{9A584513-58CA-F815-270E-5A447BEEEA0F}"/>
              </a:ext>
            </a:extLst>
          </p:cNvPr>
          <p:cNvSpPr>
            <a:spLocks noGrp="1"/>
          </p:cNvSpPr>
          <p:nvPr>
            <p:ph type="body" sz="quarter" idx="14" hasCustomPrompt="1"/>
          </p:nvPr>
        </p:nvSpPr>
        <p:spPr>
          <a:xfrm>
            <a:off x="43878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8" name="Textplatzhalter 6">
            <a:extLst>
              <a:ext uri="{FF2B5EF4-FFF2-40B4-BE49-F238E27FC236}">
                <a16:creationId xmlns:a16="http://schemas.microsoft.com/office/drawing/2014/main" id="{0CA10034-55AE-1B75-FDD5-F20776D0AD65}"/>
              </a:ext>
            </a:extLst>
          </p:cNvPr>
          <p:cNvSpPr>
            <a:spLocks noGrp="1"/>
          </p:cNvSpPr>
          <p:nvPr>
            <p:ph type="body" sz="quarter" idx="15" hasCustomPrompt="1"/>
          </p:nvPr>
        </p:nvSpPr>
        <p:spPr>
          <a:xfrm>
            <a:off x="43878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0" name="Textplatzhalter 6">
            <a:extLst>
              <a:ext uri="{FF2B5EF4-FFF2-40B4-BE49-F238E27FC236}">
                <a16:creationId xmlns:a16="http://schemas.microsoft.com/office/drawing/2014/main" id="{1D08C7CC-39D5-9C1B-B174-F6584468F3D3}"/>
              </a:ext>
            </a:extLst>
          </p:cNvPr>
          <p:cNvSpPr>
            <a:spLocks noGrp="1"/>
          </p:cNvSpPr>
          <p:nvPr>
            <p:ph type="body" sz="quarter" idx="16" hasCustomPrompt="1"/>
          </p:nvPr>
        </p:nvSpPr>
        <p:spPr>
          <a:xfrm>
            <a:off x="43878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1" name="Textplatzhalter 6">
            <a:extLst>
              <a:ext uri="{FF2B5EF4-FFF2-40B4-BE49-F238E27FC236}">
                <a16:creationId xmlns:a16="http://schemas.microsoft.com/office/drawing/2014/main" id="{D5A081E6-3422-04B3-2175-8D8ED0E3F6B9}"/>
              </a:ext>
            </a:extLst>
          </p:cNvPr>
          <p:cNvSpPr>
            <a:spLocks noGrp="1"/>
          </p:cNvSpPr>
          <p:nvPr>
            <p:ph type="body" sz="quarter" idx="17" hasCustomPrompt="1"/>
          </p:nvPr>
        </p:nvSpPr>
        <p:spPr>
          <a:xfrm>
            <a:off x="43878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2" name="Textplatzhalter 6">
            <a:extLst>
              <a:ext uri="{FF2B5EF4-FFF2-40B4-BE49-F238E27FC236}">
                <a16:creationId xmlns:a16="http://schemas.microsoft.com/office/drawing/2014/main" id="{8EEE768B-A501-0525-3B88-76E496046091}"/>
              </a:ext>
            </a:extLst>
          </p:cNvPr>
          <p:cNvSpPr>
            <a:spLocks noGrp="1"/>
          </p:cNvSpPr>
          <p:nvPr>
            <p:ph type="body" sz="quarter" idx="18" hasCustomPrompt="1"/>
          </p:nvPr>
        </p:nvSpPr>
        <p:spPr>
          <a:xfrm>
            <a:off x="43878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3" name="Textplatzhalter 6">
            <a:extLst>
              <a:ext uri="{FF2B5EF4-FFF2-40B4-BE49-F238E27FC236}">
                <a16:creationId xmlns:a16="http://schemas.microsoft.com/office/drawing/2014/main" id="{0C4D5C97-41E1-A679-3189-D33B6A43D597}"/>
              </a:ext>
            </a:extLst>
          </p:cNvPr>
          <p:cNvSpPr>
            <a:spLocks noGrp="1"/>
          </p:cNvSpPr>
          <p:nvPr>
            <p:ph type="body" sz="quarter" idx="19" hasCustomPrompt="1"/>
          </p:nvPr>
        </p:nvSpPr>
        <p:spPr>
          <a:xfrm>
            <a:off x="43878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4" name="Textplatzhalter 6">
            <a:extLst>
              <a:ext uri="{FF2B5EF4-FFF2-40B4-BE49-F238E27FC236}">
                <a16:creationId xmlns:a16="http://schemas.microsoft.com/office/drawing/2014/main" id="{9A162608-8DC8-26FC-6F79-001DA8BDF94B}"/>
              </a:ext>
            </a:extLst>
          </p:cNvPr>
          <p:cNvSpPr>
            <a:spLocks noGrp="1"/>
          </p:cNvSpPr>
          <p:nvPr>
            <p:ph type="body" sz="quarter" idx="20" hasCustomPrompt="1"/>
          </p:nvPr>
        </p:nvSpPr>
        <p:spPr>
          <a:xfrm>
            <a:off x="7893050" y="11033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5" name="Textplatzhalter 6">
            <a:extLst>
              <a:ext uri="{FF2B5EF4-FFF2-40B4-BE49-F238E27FC236}">
                <a16:creationId xmlns:a16="http://schemas.microsoft.com/office/drawing/2014/main" id="{182B1549-817F-4954-65D6-23FBE9AB6398}"/>
              </a:ext>
            </a:extLst>
          </p:cNvPr>
          <p:cNvSpPr>
            <a:spLocks noGrp="1"/>
          </p:cNvSpPr>
          <p:nvPr>
            <p:ph type="body" sz="quarter" idx="21" hasCustomPrompt="1"/>
          </p:nvPr>
        </p:nvSpPr>
        <p:spPr>
          <a:xfrm>
            <a:off x="7893050" y="15408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6" name="Textplatzhalter 6">
            <a:extLst>
              <a:ext uri="{FF2B5EF4-FFF2-40B4-BE49-F238E27FC236}">
                <a16:creationId xmlns:a16="http://schemas.microsoft.com/office/drawing/2014/main" id="{579E70EB-AE03-2CAA-BC01-E2C5F3FEE272}"/>
              </a:ext>
            </a:extLst>
          </p:cNvPr>
          <p:cNvSpPr>
            <a:spLocks noGrp="1"/>
          </p:cNvSpPr>
          <p:nvPr>
            <p:ph type="body" sz="quarter" idx="22" hasCustomPrompt="1"/>
          </p:nvPr>
        </p:nvSpPr>
        <p:spPr>
          <a:xfrm>
            <a:off x="7893050" y="26654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7" name="Textplatzhalter 6">
            <a:extLst>
              <a:ext uri="{FF2B5EF4-FFF2-40B4-BE49-F238E27FC236}">
                <a16:creationId xmlns:a16="http://schemas.microsoft.com/office/drawing/2014/main" id="{EF83509E-0DF8-B062-6CDF-0794B53C023C}"/>
              </a:ext>
            </a:extLst>
          </p:cNvPr>
          <p:cNvSpPr>
            <a:spLocks noGrp="1"/>
          </p:cNvSpPr>
          <p:nvPr>
            <p:ph type="body" sz="quarter" idx="23" hasCustomPrompt="1"/>
          </p:nvPr>
        </p:nvSpPr>
        <p:spPr>
          <a:xfrm>
            <a:off x="7893050" y="31029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
        <p:nvSpPr>
          <p:cNvPr id="18" name="Textplatzhalter 6">
            <a:extLst>
              <a:ext uri="{FF2B5EF4-FFF2-40B4-BE49-F238E27FC236}">
                <a16:creationId xmlns:a16="http://schemas.microsoft.com/office/drawing/2014/main" id="{44F5EC72-D72D-A276-76C5-0EC8EBDECE06}"/>
              </a:ext>
            </a:extLst>
          </p:cNvPr>
          <p:cNvSpPr>
            <a:spLocks noGrp="1"/>
          </p:cNvSpPr>
          <p:nvPr>
            <p:ph type="body" sz="quarter" idx="24" hasCustomPrompt="1"/>
          </p:nvPr>
        </p:nvSpPr>
        <p:spPr>
          <a:xfrm>
            <a:off x="7893050" y="4227513"/>
            <a:ext cx="3238500" cy="407987"/>
          </a:xfrm>
          <a:prstGeom prst="rect">
            <a:avLst/>
          </a:prstGeom>
        </p:spPr>
        <p:txBody>
          <a:bodyPr/>
          <a:lstStyle>
            <a:lvl1pPr marL="0" indent="0">
              <a:buNone/>
              <a:defRPr sz="2200" b="0" i="0">
                <a:solidFill>
                  <a:srgbClr val="289B41"/>
                </a:solidFill>
                <a:latin typeface="Jost" pitchFamily="2" charset="77"/>
                <a:ea typeface="Jos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a:t>Title</a:t>
            </a:r>
          </a:p>
        </p:txBody>
      </p:sp>
      <p:sp>
        <p:nvSpPr>
          <p:cNvPr id="19" name="Textplatzhalter 6">
            <a:extLst>
              <a:ext uri="{FF2B5EF4-FFF2-40B4-BE49-F238E27FC236}">
                <a16:creationId xmlns:a16="http://schemas.microsoft.com/office/drawing/2014/main" id="{F50F8ED4-96FC-1265-D370-5ACD1B5F72A7}"/>
              </a:ext>
            </a:extLst>
          </p:cNvPr>
          <p:cNvSpPr>
            <a:spLocks noGrp="1"/>
          </p:cNvSpPr>
          <p:nvPr>
            <p:ph type="body" sz="quarter" idx="25" hasCustomPrompt="1"/>
          </p:nvPr>
        </p:nvSpPr>
        <p:spPr>
          <a:xfrm>
            <a:off x="7893050" y="4665049"/>
            <a:ext cx="3238500" cy="922951"/>
          </a:xfrm>
          <a:prstGeom prst="rect">
            <a:avLst/>
          </a:prstGeom>
        </p:spPr>
        <p:txBody>
          <a:bodyPr/>
          <a:lstStyle>
            <a:lvl1pPr marL="0" indent="0">
              <a:buNone/>
              <a:defRPr sz="1700" b="0" i="0">
                <a:solidFill>
                  <a:schemeClr val="bg1"/>
                </a:solidFill>
                <a:latin typeface="Jost Light" pitchFamily="2" charset="77"/>
                <a:ea typeface="Jost Light" pitchFamily="2" charset="77"/>
              </a:defRPr>
            </a:lvl1pPr>
            <a:lvl2pPr>
              <a:defRPr b="0" i="0">
                <a:latin typeface="Jost" pitchFamily="2" charset="77"/>
                <a:ea typeface="Jost" pitchFamily="2" charset="77"/>
              </a:defRPr>
            </a:lvl2pPr>
            <a:lvl3pPr>
              <a:defRPr b="0" i="0">
                <a:latin typeface="Jost" pitchFamily="2" charset="77"/>
                <a:ea typeface="Jost" pitchFamily="2" charset="77"/>
              </a:defRPr>
            </a:lvl3pPr>
            <a:lvl4pPr>
              <a:defRPr b="0" i="0">
                <a:latin typeface="Jost" pitchFamily="2" charset="77"/>
                <a:ea typeface="Jost" pitchFamily="2" charset="77"/>
              </a:defRPr>
            </a:lvl4pPr>
            <a:lvl5pPr>
              <a:defRPr b="0" i="0">
                <a:latin typeface="Jost" pitchFamily="2" charset="77"/>
                <a:ea typeface="Jost" pitchFamily="2" charset="77"/>
              </a:defRPr>
            </a:lvl5pPr>
          </a:lstStyle>
          <a:p>
            <a:pPr lvl="0"/>
            <a:r>
              <a:rPr lang="de-DE" dirty="0" err="1"/>
              <a:t>Stratetic</a:t>
            </a:r>
            <a:r>
              <a:rPr lang="de-DE" dirty="0"/>
              <a:t> </a:t>
            </a:r>
            <a:r>
              <a:rPr lang="de-DE" dirty="0" err="1"/>
              <a:t>transactions</a:t>
            </a:r>
            <a:r>
              <a:rPr lang="de-DE" dirty="0"/>
              <a:t>, </a:t>
            </a:r>
            <a:r>
              <a:rPr lang="de-DE" dirty="0" err="1"/>
              <a:t>corporate</a:t>
            </a:r>
            <a:r>
              <a:rPr lang="de-DE" dirty="0"/>
              <a:t> </a:t>
            </a:r>
            <a:r>
              <a:rPr lang="de-DE" dirty="0" err="1"/>
              <a:t>structuring</a:t>
            </a:r>
            <a:r>
              <a:rPr lang="de-DE" dirty="0"/>
              <a:t> &amp; </a:t>
            </a:r>
            <a:r>
              <a:rPr lang="de-DE" dirty="0" err="1"/>
              <a:t>complex</a:t>
            </a:r>
            <a:r>
              <a:rPr lang="de-DE" dirty="0"/>
              <a:t> </a:t>
            </a:r>
            <a:r>
              <a:rPr lang="de-DE" dirty="0" err="1"/>
              <a:t>cross-border</a:t>
            </a:r>
            <a:r>
              <a:rPr lang="de-DE" dirty="0"/>
              <a:t> </a:t>
            </a:r>
            <a:r>
              <a:rPr lang="de-DE" dirty="0" err="1"/>
              <a:t>deals</a:t>
            </a:r>
            <a:r>
              <a:rPr lang="de-DE" dirty="0"/>
              <a:t>.</a:t>
            </a:r>
          </a:p>
        </p:txBody>
      </p:sp>
    </p:spTree>
    <p:extLst>
      <p:ext uri="{BB962C8B-B14F-4D97-AF65-F5344CB8AC3E}">
        <p14:creationId xmlns:p14="http://schemas.microsoft.com/office/powerpoint/2010/main" val="128015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B8415383-CEE3-85AF-E010-83CEEFC4D328}"/>
              </a:ext>
            </a:extLst>
          </p:cNvPr>
          <p:cNvSpPr/>
          <p:nvPr userDrawn="1"/>
        </p:nvSpPr>
        <p:spPr>
          <a:xfrm rot="5400000">
            <a:off x="2657333" y="-2657334"/>
            <a:ext cx="6877334" cy="12192000"/>
          </a:xfrm>
          <a:prstGeom prst="rect">
            <a:avLst/>
          </a:prstGeom>
          <a:solidFill>
            <a:srgbClr val="0F33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de-AT" dirty="0"/>
          </a:p>
        </p:txBody>
      </p:sp>
      <p:pic>
        <p:nvPicPr>
          <p:cNvPr id="9" name="Grafik 8" descr="Ein Bild, das Grafiken, Grafikdesign, Grün, Schrift enthält.&#10;&#10;KI-generierte Inhalte können fehlerhaft sein.">
            <a:extLst>
              <a:ext uri="{FF2B5EF4-FFF2-40B4-BE49-F238E27FC236}">
                <a16:creationId xmlns:a16="http://schemas.microsoft.com/office/drawing/2014/main" id="{B1612C9D-3376-F5A0-0F0A-DB62D3C1994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Tree>
    <p:extLst>
      <p:ext uri="{BB962C8B-B14F-4D97-AF65-F5344CB8AC3E}">
        <p14:creationId xmlns:p14="http://schemas.microsoft.com/office/powerpoint/2010/main" val="325633710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5" r:id="rId4"/>
    <p:sldLayoutId id="2147483654" r:id="rId5"/>
    <p:sldLayoutId id="2147483652" r:id="rId6"/>
    <p:sldLayoutId id="2147483653" r:id="rId7"/>
    <p:sldLayoutId id="2147483657" r:id="rId8"/>
    <p:sldLayoutId id="2147483658" r:id="rId9"/>
    <p:sldLayoutId id="2147483660" r:id="rId10"/>
    <p:sldLayoutId id="21474836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BF2DE-42B2-DA32-44F2-E4F695EF525D}"/>
            </a:ext>
          </a:extLst>
        </p:cNvPr>
        <p:cNvGrpSpPr/>
        <p:nvPr/>
      </p:nvGrpSpPr>
      <p:grpSpPr>
        <a:xfrm>
          <a:off x="0" y="0"/>
          <a:ext cx="0" cy="0"/>
          <a:chOff x="0" y="0"/>
          <a:chExt cx="0" cy="0"/>
        </a:xfrm>
      </p:grpSpPr>
      <p:pic>
        <p:nvPicPr>
          <p:cNvPr id="16" name="Grafik 15">
            <a:extLst>
              <a:ext uri="{FF2B5EF4-FFF2-40B4-BE49-F238E27FC236}">
                <a16:creationId xmlns:a16="http://schemas.microsoft.com/office/drawing/2014/main" id="{5F890FB3-B303-41E5-0F73-F92D45C6F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32023"/>
          </a:xfrm>
          <a:prstGeom prst="rect">
            <a:avLst/>
          </a:prstGeom>
        </p:spPr>
      </p:pic>
      <p:sp>
        <p:nvSpPr>
          <p:cNvPr id="2" name="Titel 1">
            <a:extLst>
              <a:ext uri="{FF2B5EF4-FFF2-40B4-BE49-F238E27FC236}">
                <a16:creationId xmlns:a16="http://schemas.microsoft.com/office/drawing/2014/main" id="{FA5DB4E4-B948-0042-0048-6A028C09AB16}"/>
              </a:ext>
            </a:extLst>
          </p:cNvPr>
          <p:cNvSpPr>
            <a:spLocks noGrp="1"/>
          </p:cNvSpPr>
          <p:nvPr>
            <p:ph type="ctrTitle" idx="4294967295"/>
          </p:nvPr>
        </p:nvSpPr>
        <p:spPr>
          <a:xfrm>
            <a:off x="640511" y="3949700"/>
            <a:ext cx="6725489" cy="1624058"/>
          </a:xfrm>
          <a:prstGeom prst="rect">
            <a:avLst/>
          </a:prstGeom>
        </p:spPr>
        <p:txBody>
          <a:bodyPr>
            <a:noAutofit/>
          </a:bodyPr>
          <a:lstStyle/>
          <a:p>
            <a:pPr algn="l"/>
            <a:r>
              <a:rPr lang="de-DE" sz="6000" dirty="0" err="1">
                <a:solidFill>
                  <a:schemeClr val="bg1"/>
                </a:solidFill>
                <a:latin typeface="Jost" pitchFamily="2" charset="77"/>
                <a:ea typeface="Jost" pitchFamily="2" charset="77"/>
              </a:rPr>
              <a:t>Proposal</a:t>
            </a:r>
            <a:r>
              <a:rPr lang="de-DE" sz="6000" dirty="0">
                <a:solidFill>
                  <a:schemeClr val="bg1"/>
                </a:solidFill>
                <a:latin typeface="Jost" pitchFamily="2" charset="77"/>
                <a:ea typeface="Jost" pitchFamily="2" charset="77"/>
              </a:rPr>
              <a:t> </a:t>
            </a:r>
            <a:r>
              <a:rPr lang="de-DE" sz="6000" dirty="0" err="1">
                <a:solidFill>
                  <a:schemeClr val="bg1"/>
                </a:solidFill>
                <a:latin typeface="Jost" pitchFamily="2" charset="77"/>
                <a:ea typeface="Jost" pitchFamily="2" charset="77"/>
              </a:rPr>
              <a:t>for</a:t>
            </a:r>
            <a:r>
              <a:rPr lang="de-DE" sz="6000" dirty="0">
                <a:solidFill>
                  <a:schemeClr val="bg1"/>
                </a:solidFill>
                <a:latin typeface="Jost" pitchFamily="2" charset="77"/>
                <a:ea typeface="Jost" pitchFamily="2" charset="77"/>
              </a:rPr>
              <a:t> </a:t>
            </a:r>
            <a:br>
              <a:rPr lang="de-DE" sz="6000" dirty="0">
                <a:solidFill>
                  <a:schemeClr val="bg1"/>
                </a:solidFill>
                <a:latin typeface="Jost" pitchFamily="2" charset="77"/>
                <a:ea typeface="Jost" pitchFamily="2" charset="77"/>
              </a:rPr>
            </a:br>
            <a:r>
              <a:rPr lang="de-DE" sz="6000" dirty="0">
                <a:solidFill>
                  <a:schemeClr val="bg1"/>
                </a:solidFill>
                <a:latin typeface="Jost" pitchFamily="2" charset="77"/>
                <a:ea typeface="Jost" pitchFamily="2" charset="77"/>
              </a:rPr>
              <a:t>Legal Services</a:t>
            </a:r>
            <a:endParaRPr lang="de-AT" sz="6000" dirty="0">
              <a:solidFill>
                <a:schemeClr val="bg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23CCC7CE-1935-9D07-4156-E2BC1945D29D}"/>
              </a:ext>
            </a:extLst>
          </p:cNvPr>
          <p:cNvSpPr>
            <a:spLocks noGrp="1"/>
          </p:cNvSpPr>
          <p:nvPr>
            <p:ph type="subTitle" idx="4294967295"/>
          </p:nvPr>
        </p:nvSpPr>
        <p:spPr>
          <a:xfrm>
            <a:off x="7366000" y="4265232"/>
            <a:ext cx="3448523" cy="698656"/>
          </a:xfrm>
          <a:prstGeom prst="rect">
            <a:avLst/>
          </a:prstGeom>
        </p:spPr>
        <p:txBody>
          <a:bodyPr>
            <a:noAutofit/>
          </a:bodyPr>
          <a:lstStyle/>
          <a:p>
            <a:pPr marL="0" indent="0" algn="l">
              <a:lnSpc>
                <a:spcPts val="1700"/>
              </a:lnSpc>
              <a:buNone/>
            </a:pPr>
            <a:r>
              <a:rPr lang="de-DE" sz="1800" dirty="0">
                <a:solidFill>
                  <a:schemeClr val="bg1"/>
                </a:solidFill>
                <a:latin typeface="Jost" pitchFamily="2" charset="77"/>
                <a:ea typeface="Jost" pitchFamily="2" charset="77"/>
              </a:rPr>
              <a:t>Strategic Counsel</a:t>
            </a:r>
            <a:r>
              <a:rPr lang="pl-PL" sz="1800" dirty="0">
                <a:solidFill>
                  <a:schemeClr val="bg1"/>
                </a:solidFill>
                <a:latin typeface="Jost" pitchFamily="2" charset="77"/>
                <a:ea typeface="Jost" pitchFamily="2" charset="77"/>
              </a:rPr>
              <a:t> </a:t>
            </a:r>
            <a:r>
              <a:rPr lang="de-DE" sz="1800" dirty="0" err="1">
                <a:solidFill>
                  <a:schemeClr val="bg1"/>
                </a:solidFill>
                <a:latin typeface="Jost" pitchFamily="2" charset="77"/>
                <a:ea typeface="Jost" pitchFamily="2" charset="77"/>
              </a:rPr>
              <a:t>for</a:t>
            </a:r>
            <a:r>
              <a:rPr lang="pl-PL" sz="1800" dirty="0">
                <a:solidFill>
                  <a:schemeClr val="bg1"/>
                </a:solidFill>
                <a:latin typeface="Jost" pitchFamily="2" charset="77"/>
                <a:ea typeface="Jost" pitchFamily="2" charset="77"/>
              </a:rPr>
              <a:t> </a:t>
            </a:r>
            <a:r>
              <a:rPr lang="de-DE" sz="1800" dirty="0">
                <a:solidFill>
                  <a:schemeClr val="bg1"/>
                </a:solidFill>
                <a:latin typeface="Jost" pitchFamily="2" charset="77"/>
                <a:ea typeface="Jost" pitchFamily="2" charset="77"/>
              </a:rPr>
              <a:t>Companies</a:t>
            </a:r>
            <a:r>
              <a:rPr lang="pl-PL" sz="1800" dirty="0">
                <a:solidFill>
                  <a:schemeClr val="bg1"/>
                </a:solidFill>
                <a:latin typeface="Jost" pitchFamily="2" charset="77"/>
                <a:ea typeface="Jost" pitchFamily="2" charset="77"/>
              </a:rPr>
              <a:t> </a:t>
            </a:r>
            <a:r>
              <a:rPr lang="de-DE" sz="1800" dirty="0" err="1">
                <a:solidFill>
                  <a:schemeClr val="bg1"/>
                </a:solidFill>
                <a:latin typeface="Jost" pitchFamily="2" charset="77"/>
                <a:ea typeface="Jost" pitchFamily="2" charset="77"/>
              </a:rPr>
              <a:t>that</a:t>
            </a:r>
            <a:r>
              <a:rPr lang="de-DE" sz="1800" dirty="0">
                <a:solidFill>
                  <a:schemeClr val="bg1"/>
                </a:solidFill>
                <a:latin typeface="Jost" pitchFamily="2" charset="77"/>
                <a:ea typeface="Jost" pitchFamily="2" charset="77"/>
              </a:rPr>
              <a:t> Move Fast</a:t>
            </a:r>
            <a:endParaRPr lang="de-AT" sz="1800" dirty="0">
              <a:solidFill>
                <a:schemeClr val="bg1"/>
              </a:solidFill>
              <a:latin typeface="Jost" pitchFamily="2" charset="77"/>
              <a:ea typeface="Jost" pitchFamily="2" charset="77"/>
            </a:endParaRPr>
          </a:p>
        </p:txBody>
      </p:sp>
      <p:sp>
        <p:nvSpPr>
          <p:cNvPr id="4" name="Untertitel 2">
            <a:extLst>
              <a:ext uri="{FF2B5EF4-FFF2-40B4-BE49-F238E27FC236}">
                <a16:creationId xmlns:a16="http://schemas.microsoft.com/office/drawing/2014/main" id="{16F26314-0A31-A634-EA1D-E3D06B92FEB1}"/>
              </a:ext>
            </a:extLst>
          </p:cNvPr>
          <p:cNvSpPr txBox="1">
            <a:spLocks/>
          </p:cNvSpPr>
          <p:nvPr/>
        </p:nvSpPr>
        <p:spPr>
          <a:xfrm>
            <a:off x="7365999" y="5109919"/>
            <a:ext cx="3448523" cy="3749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1800" dirty="0">
                <a:solidFill>
                  <a:srgbClr val="96C31E"/>
                </a:solidFill>
                <a:latin typeface="Jost" pitchFamily="2" charset="77"/>
                <a:ea typeface="Jost" pitchFamily="2" charset="77"/>
              </a:rPr>
              <a:t>Prepared </a:t>
            </a:r>
            <a:r>
              <a:rPr lang="de-DE" sz="1800" dirty="0" err="1">
                <a:solidFill>
                  <a:srgbClr val="96C31E"/>
                </a:solidFill>
                <a:latin typeface="Jost" pitchFamily="2" charset="77"/>
                <a:ea typeface="Jost" pitchFamily="2" charset="77"/>
              </a:rPr>
              <a:t>for</a:t>
            </a:r>
            <a:r>
              <a:rPr lang="de-DE" sz="1800" dirty="0">
                <a:solidFill>
                  <a:srgbClr val="96C31E"/>
                </a:solidFill>
                <a:latin typeface="Jost" pitchFamily="2" charset="77"/>
                <a:ea typeface="Jost" pitchFamily="2" charset="77"/>
              </a:rPr>
              <a:t>: [Client Name]</a:t>
            </a:r>
            <a:endParaRPr lang="de-AT" sz="1800" dirty="0">
              <a:solidFill>
                <a:srgbClr val="96C31E"/>
              </a:solidFill>
              <a:latin typeface="Jost" pitchFamily="2" charset="77"/>
              <a:ea typeface="Jost" pitchFamily="2" charset="77"/>
            </a:endParaRPr>
          </a:p>
        </p:txBody>
      </p:sp>
      <p:sp>
        <p:nvSpPr>
          <p:cNvPr id="5" name="Untertitel 2">
            <a:extLst>
              <a:ext uri="{FF2B5EF4-FFF2-40B4-BE49-F238E27FC236}">
                <a16:creationId xmlns:a16="http://schemas.microsoft.com/office/drawing/2014/main" id="{2D171BC8-906B-95B3-B52D-F8D5AA951DF7}"/>
              </a:ext>
            </a:extLst>
          </p:cNvPr>
          <p:cNvSpPr txBox="1">
            <a:spLocks/>
          </p:cNvSpPr>
          <p:nvPr/>
        </p:nvSpPr>
        <p:spPr>
          <a:xfrm>
            <a:off x="710184" y="5929580"/>
            <a:ext cx="4332079"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effectLst/>
                <a:latin typeface="Jost" pitchFamily="2" charset="77"/>
                <a:ea typeface="Jost" pitchFamily="2" charset="77"/>
              </a:rPr>
              <a:t>JUDr. Margareta </a:t>
            </a:r>
            <a:r>
              <a:rPr lang="de-AT" sz="1000" dirty="0" err="1">
                <a:solidFill>
                  <a:srgbClr val="289B41"/>
                </a:solidFill>
                <a:effectLst/>
                <a:latin typeface="Jost" pitchFamily="2" charset="77"/>
                <a:ea typeface="Jost" pitchFamily="2" charset="77"/>
              </a:rPr>
              <a:t>Sovova</a:t>
            </a:r>
            <a:r>
              <a:rPr lang="de-AT" sz="1000" dirty="0">
                <a:solidFill>
                  <a:srgbClr val="289B41"/>
                </a:solidFill>
                <a:effectLst/>
                <a:latin typeface="Jost" pitchFamily="2" charset="77"/>
                <a:ea typeface="Jost" pitchFamily="2" charset="77"/>
              </a:rPr>
              <a:t> • Rechtsanwältin • Managing Partner International</a:t>
            </a:r>
            <a:endParaRPr lang="de-AT" sz="1000" dirty="0">
              <a:solidFill>
                <a:srgbClr val="289B41"/>
              </a:solidFill>
              <a:latin typeface="Jost" pitchFamily="2" charset="77"/>
              <a:ea typeface="Jost" pitchFamily="2" charset="77"/>
            </a:endParaRPr>
          </a:p>
        </p:txBody>
      </p:sp>
      <p:pic>
        <p:nvPicPr>
          <p:cNvPr id="10" name="Grafik 9" descr="Ein Bild, das Grafiken, Grafikdesign, Grün, Schrift enthält.&#10;&#10;KI-generierte Inhalte können fehlerhaft sein.">
            <a:extLst>
              <a:ext uri="{FF2B5EF4-FFF2-40B4-BE49-F238E27FC236}">
                <a16:creationId xmlns:a16="http://schemas.microsoft.com/office/drawing/2014/main" id="{C6B9F2B6-ACF6-BF89-112E-C84A3F0FC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29"/>
            <a:ext cx="1484076" cy="439019"/>
          </a:xfrm>
          <a:prstGeom prst="rect">
            <a:avLst/>
          </a:prstGeom>
        </p:spPr>
      </p:pic>
      <p:sp>
        <p:nvSpPr>
          <p:cNvPr id="30" name="Untertitel 2">
            <a:extLst>
              <a:ext uri="{FF2B5EF4-FFF2-40B4-BE49-F238E27FC236}">
                <a16:creationId xmlns:a16="http://schemas.microsoft.com/office/drawing/2014/main" id="{DAA28607-7C51-E382-F3C8-47E8730F4888}"/>
              </a:ext>
            </a:extLst>
          </p:cNvPr>
          <p:cNvSpPr txBox="1">
            <a:spLocks/>
          </p:cNvSpPr>
          <p:nvPr/>
        </p:nvSpPr>
        <p:spPr>
          <a:xfrm>
            <a:off x="9875520" y="5929580"/>
            <a:ext cx="176617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effectLst/>
                <a:latin typeface="Jost" pitchFamily="2" charset="-18"/>
                <a:ea typeface="Jost" pitchFamily="2" charset="-18"/>
              </a:rPr>
              <a:t>INTRO</a:t>
            </a:r>
            <a:r>
              <a:rPr lang="de-AT" sz="1000" b="1" dirty="0">
                <a:solidFill>
                  <a:srgbClr val="289B41"/>
                </a:solidFill>
                <a:effectLst/>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387773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FCA1-3F06-DA48-2742-BDFCA775D143}"/>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37612E11-5E62-4CED-B49E-1DD42019B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5D63D178-86E1-9060-87BB-F68315F5E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11473F41-2F22-06EC-E2BA-15D46D471600}"/>
              </a:ext>
            </a:extLst>
          </p:cNvPr>
          <p:cNvSpPr>
            <a:spLocks noGrp="1"/>
          </p:cNvSpPr>
          <p:nvPr>
            <p:ph type="ctrTitle" idx="4294967295"/>
          </p:nvPr>
        </p:nvSpPr>
        <p:spPr>
          <a:xfrm>
            <a:off x="640511" y="3675251"/>
            <a:ext cx="7535925" cy="2387600"/>
          </a:xfrm>
          <a:prstGeom prst="rect">
            <a:avLst/>
          </a:prstGeom>
        </p:spPr>
        <p:txBody>
          <a:bodyPr>
            <a:noAutofit/>
          </a:bodyPr>
          <a:lstStyle/>
          <a:p>
            <a:pPr algn="l"/>
            <a:r>
              <a:rPr lang="de-DE" sz="8800" dirty="0">
                <a:solidFill>
                  <a:schemeClr val="bg1"/>
                </a:solidFill>
                <a:latin typeface="Jost" pitchFamily="2" charset="77"/>
                <a:ea typeface="Jost" pitchFamily="2" charset="77"/>
              </a:rPr>
              <a:t>Clarity </a:t>
            </a:r>
            <a:r>
              <a:rPr lang="de-DE" sz="8800" dirty="0" err="1">
                <a:solidFill>
                  <a:schemeClr val="bg1"/>
                </a:solidFill>
                <a:latin typeface="Jost" pitchFamily="2" charset="77"/>
                <a:ea typeface="Jost" pitchFamily="2" charset="77"/>
              </a:rPr>
              <a:t>Creates</a:t>
            </a:r>
            <a:r>
              <a:rPr lang="de-DE" sz="8800" dirty="0">
                <a:solidFill>
                  <a:schemeClr val="bg1"/>
                </a:solidFill>
                <a:latin typeface="Jost" pitchFamily="2" charset="77"/>
                <a:ea typeface="Jost" pitchFamily="2" charset="77"/>
              </a:rPr>
              <a:t> </a:t>
            </a:r>
            <a:r>
              <a:rPr lang="de-DE" sz="8800" dirty="0">
                <a:solidFill>
                  <a:srgbClr val="289B41"/>
                </a:solidFill>
                <a:latin typeface="Jost" pitchFamily="2" charset="77"/>
                <a:ea typeface="Jost" pitchFamily="2" charset="77"/>
              </a:rPr>
              <a:t>Advantage.</a:t>
            </a:r>
            <a:endParaRPr lang="de-AT" sz="88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0FFB86D1-514E-EEB0-D75B-190A4A2A4798}"/>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141338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598BB-1F45-A915-5715-E899EDD11F88}"/>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E4A8E5F3-646D-D348-5F18-2ECD475A43A8}"/>
              </a:ext>
            </a:extLst>
          </p:cNvPr>
          <p:cNvPicPr>
            <a:picLocks noChangeAspect="1"/>
          </p:cNvPicPr>
          <p:nvPr/>
        </p:nvPicPr>
        <p:blipFill>
          <a:blip r:embed="rId2">
            <a:extLst>
              <a:ext uri="{28A0092B-C50C-407E-A947-70E740481C1C}">
                <a14:useLocalDpi xmlns:a14="http://schemas.microsoft.com/office/drawing/2010/main" val="0"/>
              </a:ext>
            </a:extLst>
          </a:blip>
          <a:srcRect b="963"/>
          <a:stretch>
            <a:fillRect/>
          </a:stretch>
        </p:blipFill>
        <p:spPr>
          <a:xfrm>
            <a:off x="0" y="-1"/>
            <a:ext cx="12192000" cy="6858001"/>
          </a:xfrm>
          <a:prstGeom prst="rect">
            <a:avLst/>
          </a:prstGeom>
        </p:spPr>
      </p:pic>
      <p:sp>
        <p:nvSpPr>
          <p:cNvPr id="3" name="Untertitel 2">
            <a:extLst>
              <a:ext uri="{FF2B5EF4-FFF2-40B4-BE49-F238E27FC236}">
                <a16:creationId xmlns:a16="http://schemas.microsoft.com/office/drawing/2014/main" id="{33C1AD19-C2D1-85AE-7A28-AB6ED42BD872}"/>
              </a:ext>
            </a:extLst>
          </p:cNvPr>
          <p:cNvSpPr>
            <a:spLocks noGrp="1"/>
          </p:cNvSpPr>
          <p:nvPr>
            <p:ph type="subTitle" idx="4294967295"/>
          </p:nvPr>
        </p:nvSpPr>
        <p:spPr>
          <a:xfrm>
            <a:off x="3681591" y="1672370"/>
            <a:ext cx="3946434" cy="981237"/>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Strategic transactions, corporate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structuring &amp; complex cross-border</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deals.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B5B2631A-DEA9-B75C-0BE5-78A8767017D9}"/>
              </a:ext>
            </a:extLst>
          </p:cNvPr>
          <p:cNvSpPr txBox="1">
            <a:spLocks/>
          </p:cNvSpPr>
          <p:nvPr/>
        </p:nvSpPr>
        <p:spPr>
          <a:xfrm>
            <a:off x="3681588" y="121676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Corporate </a:t>
            </a:r>
            <a:r>
              <a:rPr lang="pl-PL" sz="2200" dirty="0">
                <a:solidFill>
                  <a:srgbClr val="289B41"/>
                </a:solidFill>
                <a:latin typeface="Jost" pitchFamily="2" charset="77"/>
                <a:ea typeface="Jost" pitchFamily="2" charset="77"/>
              </a:rPr>
              <a:t>and</a:t>
            </a:r>
            <a:r>
              <a:rPr lang="de-DE" sz="2200" dirty="0">
                <a:solidFill>
                  <a:srgbClr val="289B41"/>
                </a:solidFill>
                <a:latin typeface="Jost" pitchFamily="2" charset="77"/>
                <a:ea typeface="Jost" pitchFamily="2" charset="77"/>
              </a:rPr>
              <a:t> M&amp;A</a:t>
            </a:r>
            <a:endParaRPr lang="de-AT" sz="2200" dirty="0">
              <a:solidFill>
                <a:srgbClr val="289B41"/>
              </a:solidFill>
              <a:latin typeface="Jost" pitchFamily="2" charset="77"/>
              <a:ea typeface="Jost" pitchFamily="2" charset="77"/>
            </a:endParaRPr>
          </a:p>
        </p:txBody>
      </p:sp>
      <p:pic>
        <p:nvPicPr>
          <p:cNvPr id="18" name="Grafik 17" descr="Ein Bild, das Grafiken, Grafikdesign, Grün, Schrift enthält.&#10;&#10;KI-generierte Inhalte können fehlerhaft sein.">
            <a:extLst>
              <a:ext uri="{FF2B5EF4-FFF2-40B4-BE49-F238E27FC236}">
                <a16:creationId xmlns:a16="http://schemas.microsoft.com/office/drawing/2014/main" id="{2136BE63-237C-7E0B-261D-EBF164F4E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 name="Untertitel 2">
            <a:extLst>
              <a:ext uri="{FF2B5EF4-FFF2-40B4-BE49-F238E27FC236}">
                <a16:creationId xmlns:a16="http://schemas.microsoft.com/office/drawing/2014/main" id="{457A8D46-325F-0C7C-47E0-AD0A0C7FEAB2}"/>
              </a:ext>
            </a:extLst>
          </p:cNvPr>
          <p:cNvSpPr txBox="1">
            <a:spLocks/>
          </p:cNvSpPr>
          <p:nvPr/>
        </p:nvSpPr>
        <p:spPr>
          <a:xfrm>
            <a:off x="3681590" y="3205762"/>
            <a:ext cx="370580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Legal support for asset deals,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development projects &amp; financing.</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E62FF1B1-B75A-35F7-F4F7-DDDFE8CD6B4C}"/>
              </a:ext>
            </a:extLst>
          </p:cNvPr>
          <p:cNvSpPr txBox="1">
            <a:spLocks/>
          </p:cNvSpPr>
          <p:nvPr/>
        </p:nvSpPr>
        <p:spPr>
          <a:xfrm>
            <a:off x="3681588" y="2780134"/>
            <a:ext cx="3548552"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Real </a:t>
            </a:r>
            <a:r>
              <a:rPr lang="pl-PL" sz="2200" dirty="0">
                <a:solidFill>
                  <a:srgbClr val="289B41"/>
                </a:solidFill>
                <a:latin typeface="Jost" pitchFamily="2" charset="77"/>
                <a:ea typeface="Jost" pitchFamily="2" charset="77"/>
              </a:rPr>
              <a:t>E</a:t>
            </a:r>
            <a:r>
              <a:rPr lang="de-DE" sz="2200" dirty="0" err="1">
                <a:solidFill>
                  <a:srgbClr val="289B41"/>
                </a:solidFill>
                <a:latin typeface="Jost" pitchFamily="2" charset="77"/>
                <a:ea typeface="Jost" pitchFamily="2" charset="77"/>
              </a:rPr>
              <a:t>state</a:t>
            </a:r>
            <a:r>
              <a:rPr lang="de-DE" sz="2200" dirty="0">
                <a:solidFill>
                  <a:srgbClr val="289B41"/>
                </a:solidFill>
                <a:latin typeface="Jost" pitchFamily="2" charset="77"/>
                <a:ea typeface="Jost" pitchFamily="2" charset="77"/>
              </a:rPr>
              <a:t> </a:t>
            </a:r>
            <a:r>
              <a:rPr lang="pl-PL" sz="2200" dirty="0">
                <a:solidFill>
                  <a:srgbClr val="289B41"/>
                </a:solidFill>
                <a:latin typeface="Jost" pitchFamily="2" charset="77"/>
                <a:ea typeface="Jost" pitchFamily="2" charset="77"/>
              </a:rPr>
              <a:t>and</a:t>
            </a:r>
            <a:r>
              <a:rPr lang="de-DE" sz="2200" dirty="0">
                <a:solidFill>
                  <a:srgbClr val="289B41"/>
                </a:solidFill>
                <a:latin typeface="Jost" pitchFamily="2" charset="77"/>
                <a:ea typeface="Jost" pitchFamily="2" charset="77"/>
              </a:rPr>
              <a:t> Construction</a:t>
            </a:r>
            <a:endParaRPr lang="de-AT" sz="2200" dirty="0">
              <a:solidFill>
                <a:srgbClr val="289B4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D8B961E8-EAAA-B8FF-CDB5-C1996D2D26AC}"/>
              </a:ext>
            </a:extLst>
          </p:cNvPr>
          <p:cNvSpPr txBox="1">
            <a:spLocks/>
          </p:cNvSpPr>
          <p:nvPr/>
        </p:nvSpPr>
        <p:spPr>
          <a:xfrm>
            <a:off x="7791042" y="1672370"/>
            <a:ext cx="4192413"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Stabilizing companies, protecting</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stakeholders, enabling viable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continuation.</a:t>
            </a:r>
            <a:endParaRPr lang="de-AT" sz="1700" dirty="0">
              <a:solidFill>
                <a:schemeClr val="bg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E7ED6D12-75C6-5D15-75B3-A4065EA78563}"/>
              </a:ext>
            </a:extLst>
          </p:cNvPr>
          <p:cNvSpPr txBox="1">
            <a:spLocks/>
          </p:cNvSpPr>
          <p:nvPr/>
        </p:nvSpPr>
        <p:spPr>
          <a:xfrm>
            <a:off x="7791040" y="1216763"/>
            <a:ext cx="361769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Insolvency</a:t>
            </a:r>
            <a:r>
              <a:rPr lang="de-DE" sz="2200" dirty="0">
                <a:solidFill>
                  <a:srgbClr val="289B41"/>
                </a:solidFill>
                <a:latin typeface="Jost" pitchFamily="2" charset="77"/>
                <a:ea typeface="Jost" pitchFamily="2" charset="77"/>
              </a:rPr>
              <a:t> </a:t>
            </a:r>
            <a:r>
              <a:rPr lang="pl-PL" sz="2200" dirty="0">
                <a:solidFill>
                  <a:srgbClr val="289B41"/>
                </a:solidFill>
                <a:latin typeface="Jost" pitchFamily="2" charset="77"/>
                <a:ea typeface="Jost" pitchFamily="2" charset="77"/>
              </a:rPr>
              <a:t>and</a:t>
            </a:r>
            <a:r>
              <a:rPr lang="de-DE" sz="2200" dirty="0">
                <a:solidFill>
                  <a:srgbClr val="289B41"/>
                </a:solidFill>
                <a:latin typeface="Jost" pitchFamily="2" charset="77"/>
                <a:ea typeface="Jost" pitchFamily="2" charset="77"/>
              </a:rPr>
              <a:t> </a:t>
            </a:r>
            <a:r>
              <a:rPr lang="de-DE" sz="2200" dirty="0" err="1">
                <a:solidFill>
                  <a:srgbClr val="289B41"/>
                </a:solidFill>
                <a:latin typeface="Jost" pitchFamily="2" charset="77"/>
                <a:ea typeface="Jost" pitchFamily="2" charset="77"/>
              </a:rPr>
              <a:t>Restructuring</a:t>
            </a:r>
            <a:endParaRPr lang="de-AT" sz="2200" dirty="0">
              <a:solidFill>
                <a:srgbClr val="289B41"/>
              </a:solidFill>
              <a:latin typeface="Jost" pitchFamily="2" charset="77"/>
              <a:ea typeface="Jost" pitchFamily="2" charset="77"/>
            </a:endParaRPr>
          </a:p>
        </p:txBody>
      </p:sp>
      <p:sp>
        <p:nvSpPr>
          <p:cNvPr id="21" name="Untertitel 2">
            <a:extLst>
              <a:ext uri="{FF2B5EF4-FFF2-40B4-BE49-F238E27FC236}">
                <a16:creationId xmlns:a16="http://schemas.microsoft.com/office/drawing/2014/main" id="{12189E9E-FC43-909D-93F7-9938743700B5}"/>
              </a:ext>
            </a:extLst>
          </p:cNvPr>
          <p:cNvSpPr txBox="1">
            <a:spLocks/>
          </p:cNvSpPr>
          <p:nvPr/>
        </p:nvSpPr>
        <p:spPr>
          <a:xfrm>
            <a:off x="7791042" y="3205762"/>
            <a:ext cx="3963423" cy="9450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Litigation &amp; arbitration, with focus on</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efficiency and strategic clarity.</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3AC158FB-045B-3C86-5293-A7E448579DA1}"/>
              </a:ext>
            </a:extLst>
          </p:cNvPr>
          <p:cNvSpPr txBox="1">
            <a:spLocks/>
          </p:cNvSpPr>
          <p:nvPr/>
        </p:nvSpPr>
        <p:spPr>
          <a:xfrm>
            <a:off x="7791040" y="2780134"/>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Dispute Resolution</a:t>
            </a:r>
            <a:endParaRPr lang="de-AT" sz="22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D815F0A3-8B07-22E7-E407-AFC59FD439FC}"/>
              </a:ext>
            </a:extLst>
          </p:cNvPr>
          <p:cNvSpPr txBox="1">
            <a:spLocks/>
          </p:cNvSpPr>
          <p:nvPr/>
        </p:nvSpPr>
        <p:spPr>
          <a:xfrm>
            <a:off x="697754" y="1224774"/>
            <a:ext cx="2201858"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Core</a:t>
            </a:r>
            <a:br>
              <a:rPr lang="de-DE" sz="2500" dirty="0">
                <a:solidFill>
                  <a:srgbClr val="289B41"/>
                </a:solidFill>
                <a:latin typeface="Jost" pitchFamily="2" charset="77"/>
                <a:ea typeface="Jost" pitchFamily="2" charset="77"/>
              </a:rPr>
            </a:br>
            <a:r>
              <a:rPr lang="de-DE" sz="2500" dirty="0">
                <a:solidFill>
                  <a:srgbClr val="289B41"/>
                </a:solidFill>
                <a:latin typeface="Jost" pitchFamily="2" charset="77"/>
                <a:ea typeface="Jost" pitchFamily="2" charset="77"/>
              </a:rPr>
              <a:t>Practice Areas</a:t>
            </a:r>
            <a:endParaRPr lang="de-AT" sz="2500" dirty="0">
              <a:solidFill>
                <a:srgbClr val="289B41"/>
              </a:solidFill>
              <a:latin typeface="Jost" pitchFamily="2" charset="77"/>
              <a:ea typeface="Jost" pitchFamily="2" charset="77"/>
            </a:endParaRPr>
          </a:p>
        </p:txBody>
      </p:sp>
      <p:sp>
        <p:nvSpPr>
          <p:cNvPr id="15" name="Untertitel 2">
            <a:extLst>
              <a:ext uri="{FF2B5EF4-FFF2-40B4-BE49-F238E27FC236}">
                <a16:creationId xmlns:a16="http://schemas.microsoft.com/office/drawing/2014/main" id="{07C8798D-2AA6-3B99-AADA-3A95422EBE1D}"/>
              </a:ext>
            </a:extLst>
          </p:cNvPr>
          <p:cNvSpPr txBox="1">
            <a:spLocks/>
          </p:cNvSpPr>
          <p:nvPr/>
        </p:nvSpPr>
        <p:spPr>
          <a:xfrm>
            <a:off x="3673097" y="4499982"/>
            <a:ext cx="370580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Modern </a:t>
            </a:r>
            <a:r>
              <a:rPr lang="en-US" sz="1700" dirty="0" err="1">
                <a:solidFill>
                  <a:schemeClr val="bg1"/>
                </a:solidFill>
                <a:effectLst/>
                <a:latin typeface="Jost Light" pitchFamily="2" charset="77"/>
                <a:ea typeface="Jost Light" pitchFamily="2" charset="77"/>
              </a:rPr>
              <a:t>labour</a:t>
            </a:r>
            <a:r>
              <a:rPr lang="en-US" sz="1700" dirty="0">
                <a:solidFill>
                  <a:schemeClr val="bg1"/>
                </a:solidFill>
                <a:effectLst/>
                <a:latin typeface="Jost Light" pitchFamily="2" charset="77"/>
                <a:ea typeface="Jost Light" pitchFamily="2" charset="77"/>
              </a:rPr>
              <a:t> law solutions for</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scaling </a:t>
            </a:r>
            <a:r>
              <a:rPr lang="en-US" sz="1700" dirty="0" err="1">
                <a:solidFill>
                  <a:schemeClr val="bg1"/>
                </a:solidFill>
                <a:effectLst/>
                <a:latin typeface="Jost Light" pitchFamily="2" charset="77"/>
                <a:ea typeface="Jost Light" pitchFamily="2" charset="77"/>
              </a:rPr>
              <a:t>organisations</a:t>
            </a:r>
            <a:r>
              <a:rPr lang="en-US" sz="1700" dirty="0">
                <a:solidFill>
                  <a:schemeClr val="bg1"/>
                </a:solidFill>
                <a:effectLst/>
                <a:latin typeface="Jost Light" pitchFamily="2" charset="77"/>
                <a:ea typeface="Jost Light" pitchFamily="2" charset="77"/>
              </a:rPr>
              <a:t>.</a:t>
            </a:r>
            <a:endParaRPr lang="de-AT" sz="1700" dirty="0">
              <a:solidFill>
                <a:schemeClr val="bg1"/>
              </a:solidFill>
              <a:latin typeface="Jost Light" pitchFamily="2" charset="77"/>
              <a:ea typeface="Jost Light" pitchFamily="2" charset="77"/>
            </a:endParaRPr>
          </a:p>
        </p:txBody>
      </p:sp>
      <p:sp>
        <p:nvSpPr>
          <p:cNvPr id="16" name="Untertitel 2">
            <a:extLst>
              <a:ext uri="{FF2B5EF4-FFF2-40B4-BE49-F238E27FC236}">
                <a16:creationId xmlns:a16="http://schemas.microsoft.com/office/drawing/2014/main" id="{DBC1B14F-515F-6546-B1C1-D88ACF9B324F}"/>
              </a:ext>
            </a:extLst>
          </p:cNvPr>
          <p:cNvSpPr txBox="1">
            <a:spLocks/>
          </p:cNvSpPr>
          <p:nvPr/>
        </p:nvSpPr>
        <p:spPr>
          <a:xfrm>
            <a:off x="3673095" y="4074354"/>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Employment</a:t>
            </a:r>
            <a:endParaRPr lang="de-AT" sz="2200" dirty="0">
              <a:solidFill>
                <a:srgbClr val="289B41"/>
              </a:solidFill>
              <a:latin typeface="Jost" pitchFamily="2" charset="77"/>
              <a:ea typeface="Jost" pitchFamily="2" charset="77"/>
            </a:endParaRPr>
          </a:p>
        </p:txBody>
      </p:sp>
      <p:sp>
        <p:nvSpPr>
          <p:cNvPr id="17" name="Untertitel 2">
            <a:extLst>
              <a:ext uri="{FF2B5EF4-FFF2-40B4-BE49-F238E27FC236}">
                <a16:creationId xmlns:a16="http://schemas.microsoft.com/office/drawing/2014/main" id="{2BA64D78-CF18-EF84-D88F-DAA77DE511BE}"/>
              </a:ext>
            </a:extLst>
          </p:cNvPr>
          <p:cNvSpPr txBox="1">
            <a:spLocks/>
          </p:cNvSpPr>
          <p:nvPr/>
        </p:nvSpPr>
        <p:spPr>
          <a:xfrm>
            <a:off x="7782549" y="4499982"/>
            <a:ext cx="3963423" cy="9450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360° protection for digital business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models and intellectual property.</a:t>
            </a:r>
            <a:endParaRPr lang="de-AT" sz="1700" dirty="0">
              <a:solidFill>
                <a:schemeClr val="bg1"/>
              </a:solidFill>
              <a:latin typeface="Jost Light" pitchFamily="2" charset="77"/>
              <a:ea typeface="Jost Light" pitchFamily="2" charset="77"/>
            </a:endParaRPr>
          </a:p>
        </p:txBody>
      </p:sp>
      <p:sp>
        <p:nvSpPr>
          <p:cNvPr id="22" name="Untertitel 2">
            <a:extLst>
              <a:ext uri="{FF2B5EF4-FFF2-40B4-BE49-F238E27FC236}">
                <a16:creationId xmlns:a16="http://schemas.microsoft.com/office/drawing/2014/main" id="{4EECCC83-8D59-E95B-21B8-D4280D22119F}"/>
              </a:ext>
            </a:extLst>
          </p:cNvPr>
          <p:cNvSpPr txBox="1">
            <a:spLocks/>
          </p:cNvSpPr>
          <p:nvPr/>
        </p:nvSpPr>
        <p:spPr>
          <a:xfrm>
            <a:off x="7782547" y="4074354"/>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IP, Technology </a:t>
            </a:r>
            <a:r>
              <a:rPr lang="pl-PL" sz="2200" dirty="0">
                <a:solidFill>
                  <a:srgbClr val="289B41"/>
                </a:solidFill>
                <a:latin typeface="Jost" pitchFamily="2" charset="77"/>
                <a:ea typeface="Jost" pitchFamily="2" charset="77"/>
              </a:rPr>
              <a:t>and</a:t>
            </a:r>
            <a:r>
              <a:rPr lang="de-DE" sz="2200" dirty="0">
                <a:solidFill>
                  <a:srgbClr val="289B41"/>
                </a:solidFill>
                <a:latin typeface="Jost" pitchFamily="2" charset="77"/>
                <a:ea typeface="Jost" pitchFamily="2" charset="77"/>
              </a:rPr>
              <a:t> Data</a:t>
            </a:r>
            <a:endParaRPr lang="de-AT" sz="22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B06E80CF-3325-8F0C-0506-C5606307A0BE}"/>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54639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2E389-FCC6-21F6-CA4F-D727942192F9}"/>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B4B77218-2A73-1B0F-B050-D6AF6E929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24675"/>
          </a:xfrm>
          <a:prstGeom prst="rect">
            <a:avLst/>
          </a:prstGeom>
        </p:spPr>
      </p:pic>
      <p:sp>
        <p:nvSpPr>
          <p:cNvPr id="4" name="Untertitel 2">
            <a:extLst>
              <a:ext uri="{FF2B5EF4-FFF2-40B4-BE49-F238E27FC236}">
                <a16:creationId xmlns:a16="http://schemas.microsoft.com/office/drawing/2014/main" id="{D2A4DC99-A066-F244-894E-B447D7FDC204}"/>
              </a:ext>
            </a:extLst>
          </p:cNvPr>
          <p:cNvSpPr txBox="1">
            <a:spLocks/>
          </p:cNvSpPr>
          <p:nvPr/>
        </p:nvSpPr>
        <p:spPr>
          <a:xfrm>
            <a:off x="3681588" y="121676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chemeClr val="bg1"/>
                </a:solidFill>
                <a:latin typeface="Jost Light" pitchFamily="2" charset="-18"/>
                <a:ea typeface="Jost Light" pitchFamily="2" charset="-18"/>
              </a:rPr>
              <a:t>Agribusiness</a:t>
            </a:r>
          </a:p>
        </p:txBody>
      </p:sp>
      <p:pic>
        <p:nvPicPr>
          <p:cNvPr id="18" name="Grafik 17" descr="Ein Bild, das Grafiken, Grafikdesign, Grün, Schrift enthält.&#10;&#10;KI-generierte Inhalte können fehlerhaft sein.">
            <a:extLst>
              <a:ext uri="{FF2B5EF4-FFF2-40B4-BE49-F238E27FC236}">
                <a16:creationId xmlns:a16="http://schemas.microsoft.com/office/drawing/2014/main" id="{F4C3FD8A-D278-18DE-AA2E-11FCA3B0F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5" name="Untertitel 2">
            <a:extLst>
              <a:ext uri="{FF2B5EF4-FFF2-40B4-BE49-F238E27FC236}">
                <a16:creationId xmlns:a16="http://schemas.microsoft.com/office/drawing/2014/main" id="{D7639F8D-D6CD-FD4E-401B-EF2E0F0A3844}"/>
              </a:ext>
            </a:extLst>
          </p:cNvPr>
          <p:cNvSpPr txBox="1">
            <a:spLocks/>
          </p:cNvSpPr>
          <p:nvPr/>
        </p:nvSpPr>
        <p:spPr>
          <a:xfrm>
            <a:off x="3681587" y="1749436"/>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chemeClr val="bg1"/>
                </a:solidFill>
                <a:latin typeface="Jost Light" pitchFamily="2" charset="-18"/>
                <a:ea typeface="Jost Light" pitchFamily="2" charset="-18"/>
              </a:rPr>
              <a:t>Banking and Finance</a:t>
            </a:r>
          </a:p>
        </p:txBody>
      </p:sp>
      <p:sp>
        <p:nvSpPr>
          <p:cNvPr id="20" name="Untertitel 2">
            <a:extLst>
              <a:ext uri="{FF2B5EF4-FFF2-40B4-BE49-F238E27FC236}">
                <a16:creationId xmlns:a16="http://schemas.microsoft.com/office/drawing/2014/main" id="{FFB3FAB7-A1C4-835E-B2A2-00F85FABFF5E}"/>
              </a:ext>
            </a:extLst>
          </p:cNvPr>
          <p:cNvSpPr txBox="1">
            <a:spLocks/>
          </p:cNvSpPr>
          <p:nvPr/>
        </p:nvSpPr>
        <p:spPr>
          <a:xfrm>
            <a:off x="7791040" y="121676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Environment</a:t>
            </a:r>
            <a:endParaRPr lang="de-AT" sz="2200" dirty="0">
              <a:solidFill>
                <a:schemeClr val="bg1"/>
              </a:solidFill>
              <a:latin typeface="Jost Light" pitchFamily="2" charset="-18"/>
              <a:ea typeface="Jost Light" pitchFamily="2" charset="-18"/>
            </a:endParaRPr>
          </a:p>
        </p:txBody>
      </p:sp>
      <p:sp>
        <p:nvSpPr>
          <p:cNvPr id="10" name="Untertitel 2">
            <a:extLst>
              <a:ext uri="{FF2B5EF4-FFF2-40B4-BE49-F238E27FC236}">
                <a16:creationId xmlns:a16="http://schemas.microsoft.com/office/drawing/2014/main" id="{2DD0C3F4-612E-9FC8-6A0E-B49B9C4EFB6B}"/>
              </a:ext>
            </a:extLst>
          </p:cNvPr>
          <p:cNvSpPr txBox="1">
            <a:spLocks/>
          </p:cNvSpPr>
          <p:nvPr/>
        </p:nvSpPr>
        <p:spPr>
          <a:xfrm>
            <a:off x="697754" y="1224774"/>
            <a:ext cx="2201858"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500" dirty="0" err="1">
                <a:solidFill>
                  <a:srgbClr val="289B41"/>
                </a:solidFill>
                <a:latin typeface="Jost" pitchFamily="2" charset="77"/>
                <a:ea typeface="Jost" pitchFamily="2" charset="77"/>
              </a:rPr>
              <a:t>Our</a:t>
            </a:r>
            <a:r>
              <a:rPr lang="pl-PL" sz="2500" dirty="0">
                <a:solidFill>
                  <a:srgbClr val="289B41"/>
                </a:solidFill>
                <a:latin typeface="Jost" pitchFamily="2" charset="77"/>
                <a:ea typeface="Jost" pitchFamily="2" charset="77"/>
              </a:rPr>
              <a:t> </a:t>
            </a:r>
            <a:r>
              <a:rPr lang="pl-PL" sz="2500" dirty="0" err="1">
                <a:solidFill>
                  <a:srgbClr val="289B41"/>
                </a:solidFill>
                <a:latin typeface="Jost" pitchFamily="2" charset="77"/>
                <a:ea typeface="Jost" pitchFamily="2" charset="77"/>
              </a:rPr>
              <a:t>expertise</a:t>
            </a:r>
            <a:endParaRPr lang="de-AT" sz="2500" dirty="0">
              <a:solidFill>
                <a:srgbClr val="289B41"/>
              </a:solidFill>
              <a:latin typeface="Jost" pitchFamily="2" charset="77"/>
              <a:ea typeface="Jost" pitchFamily="2" charset="77"/>
            </a:endParaRPr>
          </a:p>
        </p:txBody>
      </p:sp>
      <p:sp>
        <p:nvSpPr>
          <p:cNvPr id="16" name="Untertitel 2">
            <a:extLst>
              <a:ext uri="{FF2B5EF4-FFF2-40B4-BE49-F238E27FC236}">
                <a16:creationId xmlns:a16="http://schemas.microsoft.com/office/drawing/2014/main" id="{BA9E5045-945A-351C-DD44-1FDF6E643C07}"/>
              </a:ext>
            </a:extLst>
          </p:cNvPr>
          <p:cNvSpPr txBox="1">
            <a:spLocks/>
          </p:cNvSpPr>
          <p:nvPr/>
        </p:nvSpPr>
        <p:spPr>
          <a:xfrm>
            <a:off x="3681587" y="2278920"/>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Compliance</a:t>
            </a:r>
            <a:endParaRPr lang="de-AT" sz="2200" dirty="0">
              <a:solidFill>
                <a:schemeClr val="bg1"/>
              </a:solidFill>
              <a:latin typeface="Jost Light" pitchFamily="2" charset="-18"/>
              <a:ea typeface="Jost Light" pitchFamily="2" charset="-18"/>
            </a:endParaRPr>
          </a:p>
        </p:txBody>
      </p:sp>
      <p:sp>
        <p:nvSpPr>
          <p:cNvPr id="6" name="Untertitel 2">
            <a:extLst>
              <a:ext uri="{FF2B5EF4-FFF2-40B4-BE49-F238E27FC236}">
                <a16:creationId xmlns:a16="http://schemas.microsoft.com/office/drawing/2014/main" id="{5AE9A0E6-0360-A97B-73DF-C1B2A5330E54}"/>
              </a:ext>
            </a:extLst>
          </p:cNvPr>
          <p:cNvSpPr txBox="1">
            <a:spLocks/>
          </p:cNvSpPr>
          <p:nvPr/>
        </p:nvSpPr>
        <p:spPr>
          <a:xfrm>
            <a:off x="3681587" y="2808404"/>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Competition</a:t>
            </a:r>
            <a:r>
              <a:rPr lang="pl-PL" sz="2200" dirty="0">
                <a:solidFill>
                  <a:schemeClr val="bg1"/>
                </a:solidFill>
                <a:latin typeface="Jost Light" pitchFamily="2" charset="-18"/>
                <a:ea typeface="Jost Light" pitchFamily="2" charset="-18"/>
              </a:rPr>
              <a:t> and </a:t>
            </a:r>
            <a:r>
              <a:rPr lang="pl-PL" sz="2200" dirty="0" err="1">
                <a:solidFill>
                  <a:schemeClr val="bg1"/>
                </a:solidFill>
                <a:latin typeface="Jost Light" pitchFamily="2" charset="-18"/>
                <a:ea typeface="Jost Light" pitchFamily="2" charset="-18"/>
              </a:rPr>
              <a:t>Antitrust</a:t>
            </a:r>
            <a:endParaRPr lang="de-AT" sz="2200" dirty="0">
              <a:solidFill>
                <a:schemeClr val="bg1"/>
              </a:solidFill>
              <a:latin typeface="Jost Light" pitchFamily="2" charset="-18"/>
              <a:ea typeface="Jost Light" pitchFamily="2" charset="-18"/>
            </a:endParaRPr>
          </a:p>
        </p:txBody>
      </p:sp>
      <p:sp>
        <p:nvSpPr>
          <p:cNvPr id="7" name="Untertitel 2">
            <a:extLst>
              <a:ext uri="{FF2B5EF4-FFF2-40B4-BE49-F238E27FC236}">
                <a16:creationId xmlns:a16="http://schemas.microsoft.com/office/drawing/2014/main" id="{BBFF60FE-D1FB-3DBF-60DC-3DFF0E31F4BC}"/>
              </a:ext>
            </a:extLst>
          </p:cNvPr>
          <p:cNvSpPr txBox="1">
            <a:spLocks/>
          </p:cNvSpPr>
          <p:nvPr/>
        </p:nvSpPr>
        <p:spPr>
          <a:xfrm>
            <a:off x="3681581" y="3337888"/>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Corporate</a:t>
            </a:r>
            <a:r>
              <a:rPr lang="pl-PL" sz="2200" dirty="0">
                <a:solidFill>
                  <a:schemeClr val="bg1"/>
                </a:solidFill>
                <a:latin typeface="Jost Light" pitchFamily="2" charset="-18"/>
                <a:ea typeface="Jost Light" pitchFamily="2" charset="-18"/>
              </a:rPr>
              <a:t> and M&amp;A</a:t>
            </a:r>
            <a:endParaRPr lang="de-AT" sz="2200" dirty="0">
              <a:solidFill>
                <a:schemeClr val="bg1"/>
              </a:solidFill>
              <a:latin typeface="Jost Light" pitchFamily="2" charset="-18"/>
              <a:ea typeface="Jost Light" pitchFamily="2" charset="-18"/>
            </a:endParaRPr>
          </a:p>
        </p:txBody>
      </p:sp>
      <p:sp>
        <p:nvSpPr>
          <p:cNvPr id="13" name="Untertitel 2">
            <a:extLst>
              <a:ext uri="{FF2B5EF4-FFF2-40B4-BE49-F238E27FC236}">
                <a16:creationId xmlns:a16="http://schemas.microsoft.com/office/drawing/2014/main" id="{7F9A49CE-7494-C4DF-EF1C-DD225E42FA90}"/>
              </a:ext>
            </a:extLst>
          </p:cNvPr>
          <p:cNvSpPr txBox="1">
            <a:spLocks/>
          </p:cNvSpPr>
          <p:nvPr/>
        </p:nvSpPr>
        <p:spPr>
          <a:xfrm>
            <a:off x="3681581" y="386449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Defense</a:t>
            </a:r>
            <a:endParaRPr lang="de-AT" sz="2200" dirty="0">
              <a:solidFill>
                <a:schemeClr val="bg1"/>
              </a:solidFill>
              <a:latin typeface="Jost Light" pitchFamily="2" charset="-18"/>
              <a:ea typeface="Jost Light" pitchFamily="2" charset="-18"/>
            </a:endParaRPr>
          </a:p>
        </p:txBody>
      </p:sp>
      <p:sp>
        <p:nvSpPr>
          <p:cNvPr id="14" name="Untertitel 2">
            <a:extLst>
              <a:ext uri="{FF2B5EF4-FFF2-40B4-BE49-F238E27FC236}">
                <a16:creationId xmlns:a16="http://schemas.microsoft.com/office/drawing/2014/main" id="{1B2E1137-6504-6E05-BD06-FC3FD37FFEF8}"/>
              </a:ext>
            </a:extLst>
          </p:cNvPr>
          <p:cNvSpPr txBox="1">
            <a:spLocks/>
          </p:cNvSpPr>
          <p:nvPr/>
        </p:nvSpPr>
        <p:spPr>
          <a:xfrm>
            <a:off x="3681585" y="4403261"/>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Dispute</a:t>
            </a:r>
            <a:r>
              <a:rPr lang="pl-PL" sz="2200" dirty="0">
                <a:solidFill>
                  <a:schemeClr val="bg1"/>
                </a:solidFill>
                <a:latin typeface="Jost Light" pitchFamily="2" charset="-18"/>
                <a:ea typeface="Jost Light" pitchFamily="2" charset="-18"/>
              </a:rPr>
              <a:t> Resolution</a:t>
            </a:r>
            <a:endParaRPr lang="de-AT" sz="2200" dirty="0">
              <a:solidFill>
                <a:schemeClr val="bg1"/>
              </a:solidFill>
              <a:latin typeface="Jost Light" pitchFamily="2" charset="-18"/>
              <a:ea typeface="Jost Light" pitchFamily="2" charset="-18"/>
            </a:endParaRPr>
          </a:p>
        </p:txBody>
      </p:sp>
      <p:sp>
        <p:nvSpPr>
          <p:cNvPr id="23" name="Untertitel 2">
            <a:extLst>
              <a:ext uri="{FF2B5EF4-FFF2-40B4-BE49-F238E27FC236}">
                <a16:creationId xmlns:a16="http://schemas.microsoft.com/office/drawing/2014/main" id="{C25223C5-8817-CE4E-D08A-4F0EEA8F8CEF}"/>
              </a:ext>
            </a:extLst>
          </p:cNvPr>
          <p:cNvSpPr txBox="1">
            <a:spLocks/>
          </p:cNvSpPr>
          <p:nvPr/>
        </p:nvSpPr>
        <p:spPr>
          <a:xfrm>
            <a:off x="3681583" y="4939150"/>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chemeClr val="bg1"/>
                </a:solidFill>
                <a:latin typeface="Jost Light" pitchFamily="2" charset="-18"/>
                <a:ea typeface="Jost Light" pitchFamily="2" charset="-18"/>
              </a:rPr>
              <a:t>Employment</a:t>
            </a:r>
            <a:endParaRPr lang="de-AT" sz="2200" dirty="0">
              <a:solidFill>
                <a:schemeClr val="bg1"/>
              </a:solidFill>
              <a:latin typeface="Jost Light" pitchFamily="2" charset="-18"/>
              <a:ea typeface="Jost Light" pitchFamily="2" charset="-18"/>
            </a:endParaRPr>
          </a:p>
        </p:txBody>
      </p:sp>
      <p:sp>
        <p:nvSpPr>
          <p:cNvPr id="25" name="Untertitel 2">
            <a:extLst>
              <a:ext uri="{FF2B5EF4-FFF2-40B4-BE49-F238E27FC236}">
                <a16:creationId xmlns:a16="http://schemas.microsoft.com/office/drawing/2014/main" id="{649992B0-EED4-16F4-6B22-EE01C9A6C939}"/>
              </a:ext>
            </a:extLst>
          </p:cNvPr>
          <p:cNvSpPr txBox="1">
            <a:spLocks/>
          </p:cNvSpPr>
          <p:nvPr/>
        </p:nvSpPr>
        <p:spPr>
          <a:xfrm>
            <a:off x="7791044" y="1749436"/>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Infrastructure</a:t>
            </a:r>
            <a:endParaRPr lang="de-AT" sz="2200" dirty="0">
              <a:solidFill>
                <a:schemeClr val="bg1"/>
              </a:solidFill>
              <a:latin typeface="Jost Light" pitchFamily="2" charset="-18"/>
              <a:ea typeface="Jost Light" pitchFamily="2" charset="-18"/>
            </a:endParaRPr>
          </a:p>
        </p:txBody>
      </p:sp>
      <p:sp>
        <p:nvSpPr>
          <p:cNvPr id="26" name="Untertitel 2">
            <a:extLst>
              <a:ext uri="{FF2B5EF4-FFF2-40B4-BE49-F238E27FC236}">
                <a16:creationId xmlns:a16="http://schemas.microsoft.com/office/drawing/2014/main" id="{717DB6E7-9CAF-6AE5-4F89-67FE8B850812}"/>
              </a:ext>
            </a:extLst>
          </p:cNvPr>
          <p:cNvSpPr txBox="1">
            <a:spLocks/>
          </p:cNvSpPr>
          <p:nvPr/>
        </p:nvSpPr>
        <p:spPr>
          <a:xfrm>
            <a:off x="7791044" y="2278920"/>
            <a:ext cx="3596426"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Insolvency</a:t>
            </a:r>
            <a:r>
              <a:rPr lang="pl-PL" sz="2200" dirty="0">
                <a:solidFill>
                  <a:schemeClr val="bg1"/>
                </a:solidFill>
                <a:latin typeface="Jost Light" pitchFamily="2" charset="-18"/>
                <a:ea typeface="Jost Light" pitchFamily="2" charset="-18"/>
              </a:rPr>
              <a:t> and </a:t>
            </a:r>
            <a:r>
              <a:rPr lang="pl-PL" sz="2200" dirty="0" err="1">
                <a:solidFill>
                  <a:schemeClr val="bg1"/>
                </a:solidFill>
                <a:latin typeface="Jost Light" pitchFamily="2" charset="-18"/>
                <a:ea typeface="Jost Light" pitchFamily="2" charset="-18"/>
              </a:rPr>
              <a:t>Restructuring</a:t>
            </a:r>
            <a:endParaRPr lang="de-AT" sz="2200" dirty="0">
              <a:solidFill>
                <a:schemeClr val="bg1"/>
              </a:solidFill>
              <a:latin typeface="Jost Light" pitchFamily="2" charset="-18"/>
              <a:ea typeface="Jost Light" pitchFamily="2" charset="-18"/>
            </a:endParaRPr>
          </a:p>
        </p:txBody>
      </p:sp>
      <p:sp>
        <p:nvSpPr>
          <p:cNvPr id="27" name="Untertitel 2">
            <a:extLst>
              <a:ext uri="{FF2B5EF4-FFF2-40B4-BE49-F238E27FC236}">
                <a16:creationId xmlns:a16="http://schemas.microsoft.com/office/drawing/2014/main" id="{59F76BCC-475D-CB3A-4524-21901775031C}"/>
              </a:ext>
            </a:extLst>
          </p:cNvPr>
          <p:cNvSpPr txBox="1">
            <a:spLocks/>
          </p:cNvSpPr>
          <p:nvPr/>
        </p:nvSpPr>
        <p:spPr>
          <a:xfrm>
            <a:off x="7791044" y="2808404"/>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IP, Technology and Data</a:t>
            </a:r>
            <a:endParaRPr lang="de-AT" sz="2200" dirty="0">
              <a:solidFill>
                <a:schemeClr val="bg1"/>
              </a:solidFill>
              <a:latin typeface="Jost Light" pitchFamily="2" charset="-18"/>
              <a:ea typeface="Jost Light" pitchFamily="2" charset="-18"/>
            </a:endParaRPr>
          </a:p>
        </p:txBody>
      </p:sp>
      <p:sp>
        <p:nvSpPr>
          <p:cNvPr id="28" name="Untertitel 2">
            <a:extLst>
              <a:ext uri="{FF2B5EF4-FFF2-40B4-BE49-F238E27FC236}">
                <a16:creationId xmlns:a16="http://schemas.microsoft.com/office/drawing/2014/main" id="{E702490E-E276-F60D-AC07-9B78C3D87F03}"/>
              </a:ext>
            </a:extLst>
          </p:cNvPr>
          <p:cNvSpPr txBox="1">
            <a:spLocks/>
          </p:cNvSpPr>
          <p:nvPr/>
        </p:nvSpPr>
        <p:spPr>
          <a:xfrm>
            <a:off x="7791040" y="3337888"/>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Life </a:t>
            </a:r>
            <a:r>
              <a:rPr lang="pl-PL" sz="2200" dirty="0" err="1">
                <a:solidFill>
                  <a:schemeClr val="bg1"/>
                </a:solidFill>
                <a:latin typeface="Jost Light" pitchFamily="2" charset="-18"/>
                <a:ea typeface="Jost Light" pitchFamily="2" charset="-18"/>
              </a:rPr>
              <a:t>Sciences</a:t>
            </a:r>
            <a:r>
              <a:rPr lang="pl-PL" sz="2200" dirty="0">
                <a:solidFill>
                  <a:schemeClr val="bg1"/>
                </a:solidFill>
                <a:latin typeface="Jost Light" pitchFamily="2" charset="-18"/>
                <a:ea typeface="Jost Light" pitchFamily="2" charset="-18"/>
              </a:rPr>
              <a:t> and Pharma</a:t>
            </a:r>
            <a:endParaRPr lang="de-AT" sz="2200" dirty="0">
              <a:solidFill>
                <a:schemeClr val="bg1"/>
              </a:solidFill>
              <a:latin typeface="Jost Light" pitchFamily="2" charset="-18"/>
              <a:ea typeface="Jost Light" pitchFamily="2" charset="-18"/>
            </a:endParaRPr>
          </a:p>
        </p:txBody>
      </p:sp>
      <p:sp>
        <p:nvSpPr>
          <p:cNvPr id="29" name="Untertitel 2">
            <a:extLst>
              <a:ext uri="{FF2B5EF4-FFF2-40B4-BE49-F238E27FC236}">
                <a16:creationId xmlns:a16="http://schemas.microsoft.com/office/drawing/2014/main" id="{22DB5DCB-34D9-6BAD-DD4C-B1D607A2061E}"/>
              </a:ext>
            </a:extLst>
          </p:cNvPr>
          <p:cNvSpPr txBox="1">
            <a:spLocks/>
          </p:cNvSpPr>
          <p:nvPr/>
        </p:nvSpPr>
        <p:spPr>
          <a:xfrm>
            <a:off x="7791040" y="3859661"/>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Public </a:t>
            </a:r>
            <a:r>
              <a:rPr lang="pl-PL" sz="2200" dirty="0" err="1">
                <a:solidFill>
                  <a:schemeClr val="bg1"/>
                </a:solidFill>
                <a:latin typeface="Jost Light" pitchFamily="2" charset="-18"/>
                <a:ea typeface="Jost Light" pitchFamily="2" charset="-18"/>
              </a:rPr>
              <a:t>Procurement</a:t>
            </a:r>
            <a:endParaRPr lang="de-AT" sz="2200" dirty="0">
              <a:solidFill>
                <a:schemeClr val="bg1"/>
              </a:solidFill>
              <a:latin typeface="Jost Light" pitchFamily="2" charset="-18"/>
              <a:ea typeface="Jost Light" pitchFamily="2" charset="-18"/>
            </a:endParaRPr>
          </a:p>
        </p:txBody>
      </p:sp>
      <p:sp>
        <p:nvSpPr>
          <p:cNvPr id="30" name="Untertitel 2">
            <a:extLst>
              <a:ext uri="{FF2B5EF4-FFF2-40B4-BE49-F238E27FC236}">
                <a16:creationId xmlns:a16="http://schemas.microsoft.com/office/drawing/2014/main" id="{C55A739F-7791-1670-1C35-514E7AA851E7}"/>
              </a:ext>
            </a:extLst>
          </p:cNvPr>
          <p:cNvSpPr txBox="1">
            <a:spLocks/>
          </p:cNvSpPr>
          <p:nvPr/>
        </p:nvSpPr>
        <p:spPr>
          <a:xfrm>
            <a:off x="7791042" y="4403261"/>
            <a:ext cx="3596426"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Real </a:t>
            </a:r>
            <a:r>
              <a:rPr lang="pl-PL" sz="2200" dirty="0" err="1">
                <a:solidFill>
                  <a:schemeClr val="bg1"/>
                </a:solidFill>
                <a:latin typeface="Jost Light" pitchFamily="2" charset="-18"/>
                <a:ea typeface="Jost Light" pitchFamily="2" charset="-18"/>
              </a:rPr>
              <a:t>Estate</a:t>
            </a:r>
            <a:r>
              <a:rPr lang="pl-PL" sz="2200" dirty="0">
                <a:solidFill>
                  <a:schemeClr val="bg1"/>
                </a:solidFill>
                <a:latin typeface="Jost Light" pitchFamily="2" charset="-18"/>
                <a:ea typeface="Jost Light" pitchFamily="2" charset="-18"/>
              </a:rPr>
              <a:t> and Construction</a:t>
            </a:r>
            <a:endParaRPr lang="de-AT" sz="2200" dirty="0">
              <a:solidFill>
                <a:schemeClr val="bg1"/>
              </a:solidFill>
              <a:latin typeface="Jost Light" pitchFamily="2" charset="-18"/>
              <a:ea typeface="Jost Light" pitchFamily="2" charset="-18"/>
            </a:endParaRPr>
          </a:p>
        </p:txBody>
      </p:sp>
      <p:sp>
        <p:nvSpPr>
          <p:cNvPr id="31" name="Untertitel 2">
            <a:extLst>
              <a:ext uri="{FF2B5EF4-FFF2-40B4-BE49-F238E27FC236}">
                <a16:creationId xmlns:a16="http://schemas.microsoft.com/office/drawing/2014/main" id="{903F0638-85B8-BA77-EEFC-17A4D09DFBB4}"/>
              </a:ext>
            </a:extLst>
          </p:cNvPr>
          <p:cNvSpPr txBox="1">
            <a:spLocks/>
          </p:cNvSpPr>
          <p:nvPr/>
        </p:nvSpPr>
        <p:spPr>
          <a:xfrm>
            <a:off x="7791040" y="4939150"/>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err="1">
                <a:solidFill>
                  <a:schemeClr val="bg1"/>
                </a:solidFill>
                <a:latin typeface="Jost Light" pitchFamily="2" charset="-18"/>
                <a:ea typeface="Jost Light" pitchFamily="2" charset="-18"/>
              </a:rPr>
              <a:t>Sourcing</a:t>
            </a:r>
            <a:r>
              <a:rPr lang="pl-PL" sz="2200" dirty="0">
                <a:solidFill>
                  <a:schemeClr val="bg1"/>
                </a:solidFill>
                <a:latin typeface="Jost Light" pitchFamily="2" charset="-18"/>
                <a:ea typeface="Jost Light" pitchFamily="2" charset="-18"/>
              </a:rPr>
              <a:t>, Commercial and Trade</a:t>
            </a:r>
            <a:endParaRPr lang="de-AT" sz="2200" dirty="0">
              <a:solidFill>
                <a:schemeClr val="bg1"/>
              </a:solidFill>
              <a:latin typeface="Jost Light" pitchFamily="2" charset="-18"/>
              <a:ea typeface="Jost Light" pitchFamily="2" charset="-18"/>
            </a:endParaRPr>
          </a:p>
        </p:txBody>
      </p:sp>
      <p:sp>
        <p:nvSpPr>
          <p:cNvPr id="32" name="Untertitel 2">
            <a:extLst>
              <a:ext uri="{FF2B5EF4-FFF2-40B4-BE49-F238E27FC236}">
                <a16:creationId xmlns:a16="http://schemas.microsoft.com/office/drawing/2014/main" id="{2519AD47-AD00-327E-511D-BF2A325A0F57}"/>
              </a:ext>
            </a:extLst>
          </p:cNvPr>
          <p:cNvSpPr txBox="1">
            <a:spLocks/>
          </p:cNvSpPr>
          <p:nvPr/>
        </p:nvSpPr>
        <p:spPr>
          <a:xfrm>
            <a:off x="3681582" y="5475039"/>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200" dirty="0">
                <a:solidFill>
                  <a:schemeClr val="bg1"/>
                </a:solidFill>
                <a:latin typeface="Jost Light" pitchFamily="2" charset="-18"/>
                <a:ea typeface="Jost Light" pitchFamily="2" charset="-18"/>
              </a:rPr>
              <a:t>Energy</a:t>
            </a:r>
            <a:endParaRPr lang="de-AT" sz="2200" dirty="0">
              <a:solidFill>
                <a:schemeClr val="bg1"/>
              </a:solidFill>
              <a:latin typeface="Jost Light" pitchFamily="2" charset="-18"/>
              <a:ea typeface="Jost Light" pitchFamily="2" charset="-18"/>
            </a:endParaRPr>
          </a:p>
        </p:txBody>
      </p:sp>
      <p:sp>
        <p:nvSpPr>
          <p:cNvPr id="33" name="Untertitel 2">
            <a:extLst>
              <a:ext uri="{FF2B5EF4-FFF2-40B4-BE49-F238E27FC236}">
                <a16:creationId xmlns:a16="http://schemas.microsoft.com/office/drawing/2014/main" id="{E6F11B10-5D20-39A0-4AC1-47FCFCD6A0D9}"/>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34411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7">
            <a:extLst>
              <a:ext uri="{FF2B5EF4-FFF2-40B4-BE49-F238E27FC236}">
                <a16:creationId xmlns:a16="http://schemas.microsoft.com/office/drawing/2014/main" id="{E4F1267D-9C48-43A3-78AE-397D0E556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3060"/>
          </a:xfrm>
          <a:prstGeom prst="rect">
            <a:avLst/>
          </a:prstGeom>
        </p:spPr>
      </p:pic>
      <p:sp>
        <p:nvSpPr>
          <p:cNvPr id="3" name="Textplatzhalter 2">
            <a:extLst>
              <a:ext uri="{FF2B5EF4-FFF2-40B4-BE49-F238E27FC236}">
                <a16:creationId xmlns:a16="http://schemas.microsoft.com/office/drawing/2014/main" id="{046B8ED3-22C2-AF14-FAD3-B54BB6A795EC}"/>
              </a:ext>
            </a:extLst>
          </p:cNvPr>
          <p:cNvSpPr>
            <a:spLocks noGrp="1"/>
          </p:cNvSpPr>
          <p:nvPr>
            <p:ph type="body" sz="quarter" idx="4294967295"/>
          </p:nvPr>
        </p:nvSpPr>
        <p:spPr>
          <a:xfrm>
            <a:off x="3760939" y="1224774"/>
            <a:ext cx="7994060" cy="3988508"/>
          </a:xfrm>
          <a:prstGeom prst="rect">
            <a:avLst/>
          </a:prstGeom>
        </p:spPr>
        <p:txBody>
          <a:bodyPr/>
          <a:lstStyle/>
          <a:p>
            <a:pPr marL="0" indent="0">
              <a:buNone/>
            </a:pPr>
            <a:r>
              <a:rPr lang="en-US" sz="1700" dirty="0">
                <a:solidFill>
                  <a:schemeClr val="bg1"/>
                </a:solidFill>
                <a:latin typeface="Jost Light" pitchFamily="2" charset="-18"/>
                <a:ea typeface="Jost Light" pitchFamily="2" charset="-18"/>
              </a:rPr>
              <a:t>We advise across modern energy markets – from conventional sources to renewables like wind, solar, biomass, and hydro, as well as emerging technologies – where speed and precision determine success. From securing grid access and drafting PPAs to closing domestic and cross-border M&amp;As, we position your projects to capture opportunities the moment they emerge.</a:t>
            </a:r>
            <a:endParaRPr lang="pl-PL" sz="1700" dirty="0">
              <a:solidFill>
                <a:schemeClr val="bg1"/>
              </a:solidFill>
              <a:latin typeface="Jost Light" pitchFamily="2" charset="-18"/>
              <a:ea typeface="Jost Light" pitchFamily="2" charset="-18"/>
            </a:endParaRPr>
          </a:p>
          <a:p>
            <a:pPr marL="0" indent="0">
              <a:buNone/>
            </a:pPr>
            <a:r>
              <a:rPr lang="en-US" sz="1700" dirty="0">
                <a:solidFill>
                  <a:schemeClr val="bg1"/>
                </a:solidFill>
                <a:latin typeface="Jost Light" pitchFamily="2" charset="-18"/>
                <a:ea typeface="Jost Light" pitchFamily="2" charset="-18"/>
              </a:rPr>
              <a:t>We manage licensing, transactions, and project development for power and storage assets, aligning legal, technical, and financial considerations as regional markets adapt to EU policies. By integrating rigorous regulatory compliance, we ensure the long-term operability and investment certainty your projects demand.</a:t>
            </a:r>
          </a:p>
          <a:p>
            <a:pPr marL="0" indent="0">
              <a:buNone/>
            </a:pPr>
            <a:r>
              <a:rPr lang="en-US" sz="1700" dirty="0">
                <a:solidFill>
                  <a:schemeClr val="bg1"/>
                </a:solidFill>
                <a:latin typeface="Jost Light" pitchFamily="2" charset="-18"/>
                <a:ea typeface="Jost Light" pitchFamily="2" charset="-18"/>
              </a:rPr>
              <a:t>From first-time developers to global energy players, we deliver the same clarity: practical advice grounded in how CEE markets actually work. We have closed major sector deals and managed the routine complexities that keep businesses running daily. Our lawyers understand energy economics as deeply as energy law, so every answer accounts for commercial reality</a:t>
            </a:r>
            <a:r>
              <a:rPr lang="en-US" dirty="0">
                <a:solidFill>
                  <a:schemeClr val="bg1"/>
                </a:solidFill>
                <a:latin typeface="Jost Light" pitchFamily="2" charset="-18"/>
                <a:ea typeface="Jost Light" pitchFamily="2" charset="-18"/>
              </a:rPr>
              <a:t>.</a:t>
            </a:r>
            <a:endParaRPr lang="de-DE" dirty="0">
              <a:solidFill>
                <a:schemeClr val="bg1"/>
              </a:solidFill>
              <a:latin typeface="Jost Light" pitchFamily="2" charset="-18"/>
              <a:ea typeface="Jost Light" pitchFamily="2" charset="-18"/>
            </a:endParaRPr>
          </a:p>
        </p:txBody>
      </p:sp>
      <p:sp>
        <p:nvSpPr>
          <p:cNvPr id="7" name="Untertitel 2">
            <a:extLst>
              <a:ext uri="{FF2B5EF4-FFF2-40B4-BE49-F238E27FC236}">
                <a16:creationId xmlns:a16="http://schemas.microsoft.com/office/drawing/2014/main" id="{468A60A2-7505-6682-C1FB-79AD72117043}"/>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l-PL" sz="2500" dirty="0">
                <a:solidFill>
                  <a:srgbClr val="289B41"/>
                </a:solidFill>
                <a:latin typeface="Jost" pitchFamily="2" charset="77"/>
                <a:ea typeface="Jost" pitchFamily="2" charset="77"/>
              </a:rPr>
              <a:t>Energy</a:t>
            </a:r>
            <a:endParaRPr lang="de-AT" sz="2500" dirty="0">
              <a:solidFill>
                <a:srgbClr val="289B41"/>
              </a:solidFill>
              <a:latin typeface="Jost" pitchFamily="2" charset="77"/>
              <a:ea typeface="Jost" pitchFamily="2" charset="77"/>
            </a:endParaRPr>
          </a:p>
        </p:txBody>
      </p:sp>
      <p:pic>
        <p:nvPicPr>
          <p:cNvPr id="10" name="Grafik 17" descr="Ein Bild, das Grafiken, Grafikdesign, Grün, Schrift enthält.&#10;&#10;KI-generierte Inhalte können fehlerhaft sein.">
            <a:extLst>
              <a:ext uri="{FF2B5EF4-FFF2-40B4-BE49-F238E27FC236}">
                <a16:creationId xmlns:a16="http://schemas.microsoft.com/office/drawing/2014/main" id="{57296D85-04CB-3335-9032-F4D0BA66A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11" name="Untertitel 2">
            <a:extLst>
              <a:ext uri="{FF2B5EF4-FFF2-40B4-BE49-F238E27FC236}">
                <a16:creationId xmlns:a16="http://schemas.microsoft.com/office/drawing/2014/main" id="{F9951EE0-86B2-426E-56ED-895F6531F598}"/>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AREAS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916750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371D-737C-4DFA-28D0-D05F28E37480}"/>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5642B96C-835E-66B8-F01E-0CED6AA6F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33"/>
            <a:ext cx="12192000" cy="6924675"/>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29E8828A-E64D-D1B3-2E45-29C6F5E48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D463DC07-C3A2-1A56-CD96-F4F662EAE8C1}"/>
              </a:ext>
            </a:extLst>
          </p:cNvPr>
          <p:cNvSpPr>
            <a:spLocks noGrp="1"/>
          </p:cNvSpPr>
          <p:nvPr>
            <p:ph type="ctrTitle" idx="4294967295"/>
          </p:nvPr>
        </p:nvSpPr>
        <p:spPr>
          <a:xfrm>
            <a:off x="640511" y="2603500"/>
            <a:ext cx="8668589" cy="3459351"/>
          </a:xfrm>
          <a:prstGeom prst="rect">
            <a:avLst/>
          </a:prstGeom>
        </p:spPr>
        <p:txBody>
          <a:bodyPr>
            <a:noAutofit/>
          </a:bodyPr>
          <a:lstStyle/>
          <a:p>
            <a:r>
              <a:rPr lang="de-DE" sz="8800" dirty="0">
                <a:solidFill>
                  <a:schemeClr val="bg1"/>
                </a:solidFill>
                <a:latin typeface="Jost" pitchFamily="2" charset="77"/>
                <a:ea typeface="Jost" pitchFamily="2" charset="77"/>
              </a:rPr>
              <a:t>Speed.</a:t>
            </a:r>
            <a:br>
              <a:rPr lang="pl-PL" sz="8800" dirty="0">
                <a:solidFill>
                  <a:schemeClr val="bg1"/>
                </a:solidFill>
                <a:latin typeface="Jost" pitchFamily="2" charset="77"/>
                <a:ea typeface="Jost" pitchFamily="2" charset="77"/>
              </a:rPr>
            </a:br>
            <a:r>
              <a:rPr lang="de-DE" sz="8800" dirty="0" err="1">
                <a:solidFill>
                  <a:schemeClr val="bg1"/>
                </a:solidFill>
                <a:latin typeface="Jost" pitchFamily="2" charset="77"/>
                <a:ea typeface="Jost" pitchFamily="2" charset="77"/>
              </a:rPr>
              <a:t>Strength</a:t>
            </a:r>
            <a:r>
              <a:rPr lang="de-DE" sz="8800" dirty="0">
                <a:solidFill>
                  <a:schemeClr val="bg1"/>
                </a:solidFill>
                <a:latin typeface="Jost" pitchFamily="2" charset="77"/>
                <a:ea typeface="Jost" pitchFamily="2" charset="77"/>
              </a:rPr>
              <a:t>.</a:t>
            </a:r>
            <a:br>
              <a:rPr lang="de-DE" sz="8800" dirty="0">
                <a:solidFill>
                  <a:schemeClr val="bg1"/>
                </a:solidFill>
                <a:latin typeface="Jost" pitchFamily="2" charset="77"/>
                <a:ea typeface="Jost" pitchFamily="2" charset="77"/>
              </a:rPr>
            </a:br>
            <a:r>
              <a:rPr lang="de-DE" sz="8800" dirty="0" err="1">
                <a:solidFill>
                  <a:srgbClr val="289B41"/>
                </a:solidFill>
                <a:latin typeface="Jost" pitchFamily="2" charset="77"/>
                <a:ea typeface="Jost" pitchFamily="2" charset="77"/>
              </a:rPr>
              <a:t>Strategy</a:t>
            </a:r>
            <a:r>
              <a:rPr lang="de-DE" sz="8800" dirty="0">
                <a:solidFill>
                  <a:srgbClr val="289B41"/>
                </a:solidFill>
                <a:latin typeface="Jost" pitchFamily="2" charset="77"/>
                <a:ea typeface="Jost" pitchFamily="2" charset="77"/>
              </a:rPr>
              <a:t>.</a:t>
            </a:r>
            <a:endParaRPr lang="de-AT" sz="88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71A3CA46-89E0-1965-A877-D19F21F3C5E1}"/>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HIGHLIGHTS</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277758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B8968-6364-AF5E-BA64-86B699455D0A}"/>
            </a:ext>
          </a:extLst>
        </p:cNvPr>
        <p:cNvGrpSpPr/>
        <p:nvPr/>
      </p:nvGrpSpPr>
      <p:grpSpPr>
        <a:xfrm>
          <a:off x="0" y="0"/>
          <a:ext cx="0" cy="0"/>
          <a:chOff x="0" y="0"/>
          <a:chExt cx="0" cy="0"/>
        </a:xfrm>
      </p:grpSpPr>
      <p:pic>
        <p:nvPicPr>
          <p:cNvPr id="56" name="Grafik 55">
            <a:extLst>
              <a:ext uri="{FF2B5EF4-FFF2-40B4-BE49-F238E27FC236}">
                <a16:creationId xmlns:a16="http://schemas.microsoft.com/office/drawing/2014/main" id="{2874E5EB-D569-6044-771D-69FA50573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6332" y="3559168"/>
            <a:ext cx="7714372" cy="976648"/>
          </a:xfrm>
          <a:prstGeom prst="rect">
            <a:avLst/>
          </a:prstGeom>
        </p:spPr>
      </p:pic>
      <p:pic>
        <p:nvPicPr>
          <p:cNvPr id="55" name="Grafik 54">
            <a:extLst>
              <a:ext uri="{FF2B5EF4-FFF2-40B4-BE49-F238E27FC236}">
                <a16:creationId xmlns:a16="http://schemas.microsoft.com/office/drawing/2014/main" id="{38F8E60F-1841-6C9B-C06D-1B06488C9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6332" y="2238839"/>
            <a:ext cx="7714372" cy="976648"/>
          </a:xfrm>
          <a:prstGeom prst="rect">
            <a:avLst/>
          </a:prstGeom>
        </p:spPr>
      </p:pic>
      <p:sp>
        <p:nvSpPr>
          <p:cNvPr id="3" name="Untertitel 2">
            <a:extLst>
              <a:ext uri="{FF2B5EF4-FFF2-40B4-BE49-F238E27FC236}">
                <a16:creationId xmlns:a16="http://schemas.microsoft.com/office/drawing/2014/main" id="{42299367-D599-C914-0A4A-ADD103758BDD}"/>
              </a:ext>
            </a:extLst>
          </p:cNvPr>
          <p:cNvSpPr>
            <a:spLocks noGrp="1"/>
          </p:cNvSpPr>
          <p:nvPr>
            <p:ph type="subTitle" idx="4294967295"/>
          </p:nvPr>
        </p:nvSpPr>
        <p:spPr>
          <a:xfrm>
            <a:off x="3681590" y="1938190"/>
            <a:ext cx="6950967" cy="981237"/>
          </a:xfrm>
          <a:prstGeom prst="rect">
            <a:avLst/>
          </a:prstGeom>
        </p:spPr>
        <p:txBody>
          <a:bodyPr>
            <a:noAutofit/>
          </a:bodyPr>
          <a:lstStyle/>
          <a:p>
            <a:pPr marL="0" indent="0" algn="l">
              <a:lnSpc>
                <a:spcPct val="100000"/>
              </a:lnSpc>
              <a:buNone/>
            </a:pPr>
            <a:r>
              <a:rPr lang="en-US" sz="1700" dirty="0">
                <a:solidFill>
                  <a:schemeClr val="bg1"/>
                </a:solidFill>
                <a:latin typeface="Jost Light" pitchFamily="2" charset="77"/>
                <a:ea typeface="Jost Light" pitchFamily="2" charset="77"/>
              </a:rPr>
              <a:t>€110M multi-jurisdictional transaction including full due diligence, SPA drafting, and regulatory coordination.</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57E90204-5671-B50B-60BD-DDD7BD2351F2}"/>
              </a:ext>
            </a:extLst>
          </p:cNvPr>
          <p:cNvSpPr txBox="1">
            <a:spLocks/>
          </p:cNvSpPr>
          <p:nvPr/>
        </p:nvSpPr>
        <p:spPr>
          <a:xfrm>
            <a:off x="3681588" y="1216763"/>
            <a:ext cx="5098618"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Cross-Border Acquisition – </a:t>
            </a:r>
            <a:br>
              <a:rPr lang="de-DE" sz="2200" dirty="0">
                <a:solidFill>
                  <a:srgbClr val="289B41"/>
                </a:solidFill>
                <a:latin typeface="Jost" pitchFamily="2" charset="77"/>
                <a:ea typeface="Jost" pitchFamily="2" charset="77"/>
              </a:rPr>
            </a:br>
            <a:r>
              <a:rPr lang="de-DE" sz="2200" dirty="0">
                <a:solidFill>
                  <a:srgbClr val="289B41"/>
                </a:solidFill>
                <a:latin typeface="Jost" pitchFamily="2" charset="77"/>
                <a:ea typeface="Jost" pitchFamily="2" charset="77"/>
              </a:rPr>
              <a:t>Automotive</a:t>
            </a:r>
            <a:endParaRPr lang="de-AT" sz="22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87E8FF86-83CE-9671-4C1F-E8309DE46397}"/>
              </a:ext>
            </a:extLst>
          </p:cNvPr>
          <p:cNvSpPr txBox="1">
            <a:spLocks/>
          </p:cNvSpPr>
          <p:nvPr/>
        </p:nvSpPr>
        <p:spPr>
          <a:xfrm>
            <a:off x="3681590" y="3258926"/>
            <a:ext cx="684464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Rapid restructuring plan within six weeks, safeguarding business continuity and </a:t>
            </a:r>
            <a:r>
              <a:rPr lang="en-US" sz="1700" dirty="0" err="1">
                <a:solidFill>
                  <a:schemeClr val="bg1"/>
                </a:solidFill>
                <a:latin typeface="Jost Light" pitchFamily="2" charset="77"/>
                <a:ea typeface="Jost Light" pitchFamily="2" charset="77"/>
              </a:rPr>
              <a:t>minimising</a:t>
            </a:r>
            <a:r>
              <a:rPr lang="en-US" sz="1700" dirty="0">
                <a:solidFill>
                  <a:schemeClr val="bg1"/>
                </a:solidFill>
                <a:latin typeface="Jost Light" pitchFamily="2" charset="77"/>
                <a:ea typeface="Jost Light" pitchFamily="2" charset="77"/>
              </a:rPr>
              <a:t> liability.</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98FF44DB-F451-769B-357F-D2DEFC66BF56}"/>
              </a:ext>
            </a:extLst>
          </p:cNvPr>
          <p:cNvSpPr txBox="1">
            <a:spLocks/>
          </p:cNvSpPr>
          <p:nvPr/>
        </p:nvSpPr>
        <p:spPr>
          <a:xfrm>
            <a:off x="3681588" y="2833298"/>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Restructuring</a:t>
            </a:r>
            <a:r>
              <a:rPr lang="de-DE" sz="2200" dirty="0">
                <a:solidFill>
                  <a:srgbClr val="289B41"/>
                </a:solidFill>
                <a:latin typeface="Jost" pitchFamily="2" charset="77"/>
                <a:ea typeface="Jost" pitchFamily="2" charset="77"/>
              </a:rPr>
              <a:t> – Technology Company</a:t>
            </a:r>
            <a:endParaRPr lang="de-AT" sz="22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6F0654B9-079A-ECC6-6B62-C350A6ABF83C}"/>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Selected Work Highlights</a:t>
            </a:r>
            <a:endParaRPr lang="de-AT" sz="2500" dirty="0">
              <a:solidFill>
                <a:srgbClr val="289B41"/>
              </a:solidFill>
              <a:latin typeface="Jost" pitchFamily="2" charset="77"/>
              <a:ea typeface="Jost" pitchFamily="2" charset="77"/>
            </a:endParaRPr>
          </a:p>
        </p:txBody>
      </p:sp>
      <p:sp>
        <p:nvSpPr>
          <p:cNvPr id="15" name="Untertitel 2">
            <a:extLst>
              <a:ext uri="{FF2B5EF4-FFF2-40B4-BE49-F238E27FC236}">
                <a16:creationId xmlns:a16="http://schemas.microsoft.com/office/drawing/2014/main" id="{F6664BB8-7DDB-7B40-D846-28026506D951}"/>
              </a:ext>
            </a:extLst>
          </p:cNvPr>
          <p:cNvSpPr txBox="1">
            <a:spLocks/>
          </p:cNvSpPr>
          <p:nvPr/>
        </p:nvSpPr>
        <p:spPr>
          <a:xfrm>
            <a:off x="3673097" y="4585045"/>
            <a:ext cx="6950967"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Successful early settlement of an €18M contractual dispute through targeted negotiation strategy.</a:t>
            </a:r>
            <a:endParaRPr lang="de-AT" sz="1700" dirty="0">
              <a:solidFill>
                <a:schemeClr val="bg1"/>
              </a:solidFill>
              <a:latin typeface="Jost Light" pitchFamily="2" charset="77"/>
              <a:ea typeface="Jost Light" pitchFamily="2" charset="77"/>
            </a:endParaRPr>
          </a:p>
        </p:txBody>
      </p:sp>
      <p:sp>
        <p:nvSpPr>
          <p:cNvPr id="16" name="Untertitel 2">
            <a:extLst>
              <a:ext uri="{FF2B5EF4-FFF2-40B4-BE49-F238E27FC236}">
                <a16:creationId xmlns:a16="http://schemas.microsoft.com/office/drawing/2014/main" id="{450F4BCC-027D-6CAB-8C1F-DDE2902670D2}"/>
              </a:ext>
            </a:extLst>
          </p:cNvPr>
          <p:cNvSpPr txBox="1">
            <a:spLocks/>
          </p:cNvSpPr>
          <p:nvPr/>
        </p:nvSpPr>
        <p:spPr>
          <a:xfrm>
            <a:off x="3673095" y="4159417"/>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Ligitation</a:t>
            </a:r>
            <a:r>
              <a:rPr lang="de-DE" sz="2200" dirty="0">
                <a:solidFill>
                  <a:srgbClr val="289B41"/>
                </a:solidFill>
                <a:latin typeface="Jost" pitchFamily="2" charset="77"/>
                <a:ea typeface="Jost" pitchFamily="2" charset="77"/>
              </a:rPr>
              <a:t> – Energy </a:t>
            </a:r>
            <a:r>
              <a:rPr lang="de-DE" sz="2200" dirty="0" err="1">
                <a:solidFill>
                  <a:srgbClr val="289B41"/>
                </a:solidFill>
                <a:latin typeface="Jost" pitchFamily="2" charset="77"/>
                <a:ea typeface="Jost" pitchFamily="2" charset="77"/>
              </a:rPr>
              <a:t>Sector</a:t>
            </a:r>
            <a:endParaRPr lang="de-AT" sz="22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009BC8EA-B49F-A09D-19CF-58B1DFF435C0}"/>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HIGHLIGHTS</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428512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8D45-21A3-2E52-C640-939133F6BE64}"/>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85447D7-2760-8FAC-6E52-CEAB0BAD3B04}"/>
              </a:ext>
            </a:extLst>
          </p:cNvPr>
          <p:cNvSpPr/>
          <p:nvPr/>
        </p:nvSpPr>
        <p:spPr>
          <a:xfrm rot="5400000">
            <a:off x="2657333" y="-2657334"/>
            <a:ext cx="6877334" cy="12192000"/>
          </a:xfrm>
          <a:prstGeom prst="rect">
            <a:avLst/>
          </a:prstGeom>
          <a:solidFill>
            <a:srgbClr val="0F33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56" name="Grafik 55">
            <a:extLst>
              <a:ext uri="{FF2B5EF4-FFF2-40B4-BE49-F238E27FC236}">
                <a16:creationId xmlns:a16="http://schemas.microsoft.com/office/drawing/2014/main" id="{DF39F062-A313-DEAD-C741-BF03F3C193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565" y="3775738"/>
            <a:ext cx="4591491" cy="976648"/>
          </a:xfrm>
          <a:prstGeom prst="rect">
            <a:avLst/>
          </a:prstGeom>
        </p:spPr>
      </p:pic>
      <p:pic>
        <p:nvPicPr>
          <p:cNvPr id="55" name="Grafik 54">
            <a:extLst>
              <a:ext uri="{FF2B5EF4-FFF2-40B4-BE49-F238E27FC236}">
                <a16:creationId xmlns:a16="http://schemas.microsoft.com/office/drawing/2014/main" id="{84F5C857-FEEF-4929-021C-7310436969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565" y="2202743"/>
            <a:ext cx="4780977" cy="976648"/>
          </a:xfrm>
          <a:prstGeom prst="rect">
            <a:avLst/>
          </a:prstGeom>
        </p:spPr>
      </p:pic>
      <p:sp>
        <p:nvSpPr>
          <p:cNvPr id="3" name="Untertitel 2">
            <a:extLst>
              <a:ext uri="{FF2B5EF4-FFF2-40B4-BE49-F238E27FC236}">
                <a16:creationId xmlns:a16="http://schemas.microsoft.com/office/drawing/2014/main" id="{9E6AEC56-4DCE-3989-7721-B99E924F74ED}"/>
              </a:ext>
            </a:extLst>
          </p:cNvPr>
          <p:cNvSpPr>
            <a:spLocks noGrp="1"/>
          </p:cNvSpPr>
          <p:nvPr>
            <p:ph type="subTitle" idx="4294967295"/>
          </p:nvPr>
        </p:nvSpPr>
        <p:spPr>
          <a:xfrm>
            <a:off x="721823" y="1637396"/>
            <a:ext cx="4780977" cy="981237"/>
          </a:xfrm>
          <a:prstGeom prst="rect">
            <a:avLst/>
          </a:prstGeom>
        </p:spPr>
        <p:txBody>
          <a:bodyPr>
            <a:noAutofit/>
          </a:bodyPr>
          <a:lstStyle/>
          <a:p>
            <a:pPr marL="0" indent="0" algn="l">
              <a:lnSpc>
                <a:spcPct val="100000"/>
              </a:lnSpc>
              <a:buNone/>
            </a:pPr>
            <a:r>
              <a:rPr lang="en-US" sz="1700" dirty="0">
                <a:solidFill>
                  <a:schemeClr val="bg1"/>
                </a:solidFill>
                <a:latin typeface="Jost Light" pitchFamily="2" charset="77"/>
                <a:ea typeface="Jost Light" pitchFamily="2" charset="77"/>
              </a:rPr>
              <a:t>€110M multi-jurisdictional transaction including full due diligence, SPA drafting, and regulatory coordination.</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693DD90F-F46E-CA70-79A2-92AF8F8D6C6C}"/>
              </a:ext>
            </a:extLst>
          </p:cNvPr>
          <p:cNvSpPr txBox="1">
            <a:spLocks/>
          </p:cNvSpPr>
          <p:nvPr/>
        </p:nvSpPr>
        <p:spPr>
          <a:xfrm>
            <a:off x="721821" y="915969"/>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Cross-Border Acquisition – Automotive </a:t>
            </a:r>
            <a:endParaRPr lang="de-AT" sz="2200" dirty="0">
              <a:solidFill>
                <a:srgbClr val="289B41"/>
              </a:solidFill>
              <a:latin typeface="Jost" pitchFamily="2" charset="77"/>
              <a:ea typeface="Jost" pitchFamily="2" charset="77"/>
            </a:endParaRPr>
          </a:p>
        </p:txBody>
      </p:sp>
      <p:pic>
        <p:nvPicPr>
          <p:cNvPr id="18" name="Grafik 17" descr="Ein Bild, das Grafiken, Grafikdesign, Grün, Schrift enthält.&#10;&#10;KI-generierte Inhalte können fehlerhaft sein.">
            <a:extLst>
              <a:ext uri="{FF2B5EF4-FFF2-40B4-BE49-F238E27FC236}">
                <a16:creationId xmlns:a16="http://schemas.microsoft.com/office/drawing/2014/main" id="{8F45EC17-0BDB-E6C7-7725-FEBFDDF116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 name="Untertitel 2">
            <a:extLst>
              <a:ext uri="{FF2B5EF4-FFF2-40B4-BE49-F238E27FC236}">
                <a16:creationId xmlns:a16="http://schemas.microsoft.com/office/drawing/2014/main" id="{C3A93CA8-DCDE-E5AA-543C-2434524ED931}"/>
              </a:ext>
            </a:extLst>
          </p:cNvPr>
          <p:cNvSpPr txBox="1">
            <a:spLocks/>
          </p:cNvSpPr>
          <p:nvPr/>
        </p:nvSpPr>
        <p:spPr>
          <a:xfrm>
            <a:off x="721824" y="3222830"/>
            <a:ext cx="4499882"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Rapid restructuring plan within six weeks, safeguarding business continuity and </a:t>
            </a:r>
            <a:r>
              <a:rPr lang="en-US" sz="1700" dirty="0" err="1">
                <a:solidFill>
                  <a:schemeClr val="bg1"/>
                </a:solidFill>
                <a:latin typeface="Jost Light" pitchFamily="2" charset="77"/>
                <a:ea typeface="Jost Light" pitchFamily="2" charset="77"/>
              </a:rPr>
              <a:t>minimising</a:t>
            </a:r>
            <a:r>
              <a:rPr lang="en-US" sz="1700" dirty="0">
                <a:solidFill>
                  <a:schemeClr val="bg1"/>
                </a:solidFill>
                <a:latin typeface="Jost Light" pitchFamily="2" charset="77"/>
                <a:ea typeface="Jost Light" pitchFamily="2" charset="77"/>
              </a:rPr>
              <a:t> liability.</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64B8200C-B51D-E94C-97C7-62FCACC93C5F}"/>
              </a:ext>
            </a:extLst>
          </p:cNvPr>
          <p:cNvSpPr txBox="1">
            <a:spLocks/>
          </p:cNvSpPr>
          <p:nvPr/>
        </p:nvSpPr>
        <p:spPr>
          <a:xfrm>
            <a:off x="721821" y="2797202"/>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Restructuring</a:t>
            </a:r>
            <a:r>
              <a:rPr lang="de-DE" sz="2200" dirty="0">
                <a:solidFill>
                  <a:srgbClr val="289B41"/>
                </a:solidFill>
                <a:latin typeface="Jost" pitchFamily="2" charset="77"/>
                <a:ea typeface="Jost" pitchFamily="2" charset="77"/>
              </a:rPr>
              <a:t> – Technology Company</a:t>
            </a:r>
            <a:endParaRPr lang="de-AT" sz="2200" dirty="0">
              <a:solidFill>
                <a:srgbClr val="289B41"/>
              </a:solidFill>
              <a:latin typeface="Jost" pitchFamily="2" charset="77"/>
              <a:ea typeface="Jost" pitchFamily="2" charset="77"/>
            </a:endParaRPr>
          </a:p>
        </p:txBody>
      </p:sp>
      <p:sp>
        <p:nvSpPr>
          <p:cNvPr id="15" name="Untertitel 2">
            <a:extLst>
              <a:ext uri="{FF2B5EF4-FFF2-40B4-BE49-F238E27FC236}">
                <a16:creationId xmlns:a16="http://schemas.microsoft.com/office/drawing/2014/main" id="{5D11A6BA-D072-935B-4AA6-93444DF591C9}"/>
              </a:ext>
            </a:extLst>
          </p:cNvPr>
          <p:cNvSpPr txBox="1">
            <a:spLocks/>
          </p:cNvSpPr>
          <p:nvPr/>
        </p:nvSpPr>
        <p:spPr>
          <a:xfrm>
            <a:off x="713331" y="4801615"/>
            <a:ext cx="4789470"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Successful early settlement of an €18M contractual dispute through targeted negotiation strategy.</a:t>
            </a:r>
            <a:endParaRPr lang="de-AT" sz="1700" dirty="0">
              <a:solidFill>
                <a:schemeClr val="bg1"/>
              </a:solidFill>
              <a:latin typeface="Jost Light" pitchFamily="2" charset="77"/>
              <a:ea typeface="Jost Light" pitchFamily="2" charset="77"/>
            </a:endParaRPr>
          </a:p>
        </p:txBody>
      </p:sp>
      <p:sp>
        <p:nvSpPr>
          <p:cNvPr id="16" name="Untertitel 2">
            <a:extLst>
              <a:ext uri="{FF2B5EF4-FFF2-40B4-BE49-F238E27FC236}">
                <a16:creationId xmlns:a16="http://schemas.microsoft.com/office/drawing/2014/main" id="{CBC22E6C-361E-9F68-13F5-B9D1B990C502}"/>
              </a:ext>
            </a:extLst>
          </p:cNvPr>
          <p:cNvSpPr txBox="1">
            <a:spLocks/>
          </p:cNvSpPr>
          <p:nvPr/>
        </p:nvSpPr>
        <p:spPr>
          <a:xfrm>
            <a:off x="713328" y="4375987"/>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Ligitation</a:t>
            </a:r>
            <a:r>
              <a:rPr lang="de-DE" sz="2200" dirty="0">
                <a:solidFill>
                  <a:srgbClr val="289B41"/>
                </a:solidFill>
                <a:latin typeface="Jost" pitchFamily="2" charset="77"/>
                <a:ea typeface="Jost" pitchFamily="2" charset="77"/>
              </a:rPr>
              <a:t> – Energy </a:t>
            </a:r>
            <a:r>
              <a:rPr lang="de-DE" sz="2200" dirty="0" err="1">
                <a:solidFill>
                  <a:srgbClr val="289B41"/>
                </a:solidFill>
                <a:latin typeface="Jost" pitchFamily="2" charset="77"/>
                <a:ea typeface="Jost" pitchFamily="2" charset="77"/>
              </a:rPr>
              <a:t>Sector</a:t>
            </a:r>
            <a:endParaRPr lang="de-AT" sz="2200" dirty="0">
              <a:solidFill>
                <a:srgbClr val="289B41"/>
              </a:solidFill>
              <a:latin typeface="Jost" pitchFamily="2" charset="77"/>
              <a:ea typeface="Jost" pitchFamily="2" charset="77"/>
            </a:endParaRPr>
          </a:p>
        </p:txBody>
      </p:sp>
      <p:pic>
        <p:nvPicPr>
          <p:cNvPr id="19" name="Grafik 18">
            <a:extLst>
              <a:ext uri="{FF2B5EF4-FFF2-40B4-BE49-F238E27FC236}">
                <a16:creationId xmlns:a16="http://schemas.microsoft.com/office/drawing/2014/main" id="{8C2C6C31-2781-6C0F-1128-CADD9A3CFD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6879" y="3775738"/>
            <a:ext cx="4591491" cy="976648"/>
          </a:xfrm>
          <a:prstGeom prst="rect">
            <a:avLst/>
          </a:prstGeom>
        </p:spPr>
      </p:pic>
      <p:pic>
        <p:nvPicPr>
          <p:cNvPr id="20" name="Grafik 19">
            <a:extLst>
              <a:ext uri="{FF2B5EF4-FFF2-40B4-BE49-F238E27FC236}">
                <a16:creationId xmlns:a16="http://schemas.microsoft.com/office/drawing/2014/main" id="{1E27815A-AD46-741C-ED9B-95C3F252A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6879" y="2202743"/>
            <a:ext cx="4780977" cy="976648"/>
          </a:xfrm>
          <a:prstGeom prst="rect">
            <a:avLst/>
          </a:prstGeom>
        </p:spPr>
      </p:pic>
      <p:sp>
        <p:nvSpPr>
          <p:cNvPr id="21" name="Untertitel 2">
            <a:extLst>
              <a:ext uri="{FF2B5EF4-FFF2-40B4-BE49-F238E27FC236}">
                <a16:creationId xmlns:a16="http://schemas.microsoft.com/office/drawing/2014/main" id="{7068FC0A-6ABB-0F7D-EC0C-A5365A59541D}"/>
              </a:ext>
            </a:extLst>
          </p:cNvPr>
          <p:cNvSpPr txBox="1">
            <a:spLocks/>
          </p:cNvSpPr>
          <p:nvPr/>
        </p:nvSpPr>
        <p:spPr>
          <a:xfrm>
            <a:off x="6172137" y="1637396"/>
            <a:ext cx="4780977" cy="9812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€110M multi-jurisdictional transaction including full due diligence, SPA drafting, and regulatory coordination.</a:t>
            </a:r>
            <a:endParaRPr lang="de-AT" sz="1700" dirty="0">
              <a:solidFill>
                <a:schemeClr val="bg1"/>
              </a:solidFill>
              <a:latin typeface="Jost Light" pitchFamily="2" charset="77"/>
              <a:ea typeface="Jost Light" pitchFamily="2" charset="77"/>
            </a:endParaRPr>
          </a:p>
        </p:txBody>
      </p:sp>
      <p:sp>
        <p:nvSpPr>
          <p:cNvPr id="22" name="Untertitel 2">
            <a:extLst>
              <a:ext uri="{FF2B5EF4-FFF2-40B4-BE49-F238E27FC236}">
                <a16:creationId xmlns:a16="http://schemas.microsoft.com/office/drawing/2014/main" id="{E67AEFE2-F255-55D8-2218-FF06CAF3E0D8}"/>
              </a:ext>
            </a:extLst>
          </p:cNvPr>
          <p:cNvSpPr txBox="1">
            <a:spLocks/>
          </p:cNvSpPr>
          <p:nvPr/>
        </p:nvSpPr>
        <p:spPr>
          <a:xfrm>
            <a:off x="6172135" y="915969"/>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Cross-Border Acquisition – Automotive </a:t>
            </a:r>
            <a:endParaRPr lang="de-AT" sz="2200" dirty="0">
              <a:solidFill>
                <a:srgbClr val="289B41"/>
              </a:solidFill>
              <a:latin typeface="Jost" pitchFamily="2" charset="77"/>
              <a:ea typeface="Jost" pitchFamily="2" charset="77"/>
            </a:endParaRPr>
          </a:p>
        </p:txBody>
      </p:sp>
      <p:sp>
        <p:nvSpPr>
          <p:cNvPr id="23" name="Untertitel 2">
            <a:extLst>
              <a:ext uri="{FF2B5EF4-FFF2-40B4-BE49-F238E27FC236}">
                <a16:creationId xmlns:a16="http://schemas.microsoft.com/office/drawing/2014/main" id="{89A01773-0A02-50A5-462F-CE9FB84A3E5A}"/>
              </a:ext>
            </a:extLst>
          </p:cNvPr>
          <p:cNvSpPr txBox="1">
            <a:spLocks/>
          </p:cNvSpPr>
          <p:nvPr/>
        </p:nvSpPr>
        <p:spPr>
          <a:xfrm>
            <a:off x="6172138" y="3222830"/>
            <a:ext cx="4499882"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Rapid restructuring plan within six weeks, safeguarding business continuity and </a:t>
            </a:r>
            <a:r>
              <a:rPr lang="en-US" sz="1700" dirty="0" err="1">
                <a:solidFill>
                  <a:schemeClr val="bg1"/>
                </a:solidFill>
                <a:latin typeface="Jost Light" pitchFamily="2" charset="77"/>
                <a:ea typeface="Jost Light" pitchFamily="2" charset="77"/>
              </a:rPr>
              <a:t>minimising</a:t>
            </a:r>
            <a:r>
              <a:rPr lang="en-US" sz="1700" dirty="0">
                <a:solidFill>
                  <a:schemeClr val="bg1"/>
                </a:solidFill>
                <a:latin typeface="Jost Light" pitchFamily="2" charset="77"/>
                <a:ea typeface="Jost Light" pitchFamily="2" charset="77"/>
              </a:rPr>
              <a:t> liability.</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592CA18D-A288-95F5-A9F3-C38FE25354D3}"/>
              </a:ext>
            </a:extLst>
          </p:cNvPr>
          <p:cNvSpPr txBox="1">
            <a:spLocks/>
          </p:cNvSpPr>
          <p:nvPr/>
        </p:nvSpPr>
        <p:spPr>
          <a:xfrm>
            <a:off x="6172135" y="2797202"/>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Restructuring</a:t>
            </a:r>
            <a:r>
              <a:rPr lang="de-DE" sz="2200" dirty="0">
                <a:solidFill>
                  <a:srgbClr val="289B41"/>
                </a:solidFill>
                <a:latin typeface="Jost" pitchFamily="2" charset="77"/>
                <a:ea typeface="Jost" pitchFamily="2" charset="77"/>
              </a:rPr>
              <a:t> – Technology Company</a:t>
            </a:r>
            <a:endParaRPr lang="de-AT" sz="2200" dirty="0">
              <a:solidFill>
                <a:srgbClr val="289B41"/>
              </a:solidFill>
              <a:latin typeface="Jost" pitchFamily="2" charset="77"/>
              <a:ea typeface="Jost" pitchFamily="2" charset="77"/>
            </a:endParaRPr>
          </a:p>
        </p:txBody>
      </p:sp>
      <p:sp>
        <p:nvSpPr>
          <p:cNvPr id="25" name="Untertitel 2">
            <a:extLst>
              <a:ext uri="{FF2B5EF4-FFF2-40B4-BE49-F238E27FC236}">
                <a16:creationId xmlns:a16="http://schemas.microsoft.com/office/drawing/2014/main" id="{5256D746-00E8-0429-29DE-ADCB1CFA2037}"/>
              </a:ext>
            </a:extLst>
          </p:cNvPr>
          <p:cNvSpPr txBox="1">
            <a:spLocks/>
          </p:cNvSpPr>
          <p:nvPr/>
        </p:nvSpPr>
        <p:spPr>
          <a:xfrm>
            <a:off x="6163645" y="4801615"/>
            <a:ext cx="4789470"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Successful early settlement of an €18M contractual dispute through targeted negotiation strategy.</a:t>
            </a:r>
            <a:endParaRPr lang="de-AT" sz="1700" dirty="0">
              <a:solidFill>
                <a:schemeClr val="bg1"/>
              </a:solidFill>
              <a:latin typeface="Jost Light" pitchFamily="2" charset="77"/>
              <a:ea typeface="Jost Light" pitchFamily="2" charset="77"/>
            </a:endParaRPr>
          </a:p>
        </p:txBody>
      </p:sp>
      <p:sp>
        <p:nvSpPr>
          <p:cNvPr id="26" name="Untertitel 2">
            <a:extLst>
              <a:ext uri="{FF2B5EF4-FFF2-40B4-BE49-F238E27FC236}">
                <a16:creationId xmlns:a16="http://schemas.microsoft.com/office/drawing/2014/main" id="{9FA5EF2B-F81B-75FD-28B8-085913DED257}"/>
              </a:ext>
            </a:extLst>
          </p:cNvPr>
          <p:cNvSpPr txBox="1">
            <a:spLocks/>
          </p:cNvSpPr>
          <p:nvPr/>
        </p:nvSpPr>
        <p:spPr>
          <a:xfrm>
            <a:off x="6163642" y="4375987"/>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err="1">
                <a:solidFill>
                  <a:srgbClr val="289B41"/>
                </a:solidFill>
                <a:latin typeface="Jost" pitchFamily="2" charset="77"/>
                <a:ea typeface="Jost" pitchFamily="2" charset="77"/>
              </a:rPr>
              <a:t>Ligitation</a:t>
            </a:r>
            <a:r>
              <a:rPr lang="de-DE" sz="2200" dirty="0">
                <a:solidFill>
                  <a:srgbClr val="289B41"/>
                </a:solidFill>
                <a:latin typeface="Jost" pitchFamily="2" charset="77"/>
                <a:ea typeface="Jost" pitchFamily="2" charset="77"/>
              </a:rPr>
              <a:t> – Energy </a:t>
            </a:r>
            <a:r>
              <a:rPr lang="de-DE" sz="2200" dirty="0" err="1">
                <a:solidFill>
                  <a:srgbClr val="289B41"/>
                </a:solidFill>
                <a:latin typeface="Jost" pitchFamily="2" charset="77"/>
                <a:ea typeface="Jost" pitchFamily="2" charset="77"/>
              </a:rPr>
              <a:t>Sector</a:t>
            </a:r>
            <a:endParaRPr lang="de-AT" sz="22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9142F896-8B91-3A6D-94D3-AF9B9BC429CC}"/>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HIGHLIGHTS</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044171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3DCAA-9DFC-003F-8B50-84D530CBF7F6}"/>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F798508C-71D5-A3C7-D7C4-A883FFF4A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DAE3B5CE-220A-80AD-DFA4-AC6070B0FC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29344ECD-3133-2A7E-E949-85011469FD4E}"/>
              </a:ext>
            </a:extLst>
          </p:cNvPr>
          <p:cNvSpPr>
            <a:spLocks noGrp="1"/>
          </p:cNvSpPr>
          <p:nvPr>
            <p:ph type="ctrTitle" idx="4294967295"/>
          </p:nvPr>
        </p:nvSpPr>
        <p:spPr>
          <a:xfrm>
            <a:off x="640511" y="2501900"/>
            <a:ext cx="7535925" cy="3560951"/>
          </a:xfrm>
          <a:prstGeom prst="rect">
            <a:avLst/>
          </a:prstGeom>
        </p:spPr>
        <p:txBody>
          <a:bodyPr>
            <a:noAutofit/>
          </a:bodyPr>
          <a:lstStyle/>
          <a:p>
            <a:pPr algn="l"/>
            <a:r>
              <a:rPr lang="de-DE" sz="8800" dirty="0">
                <a:solidFill>
                  <a:schemeClr val="bg1"/>
                </a:solidFill>
                <a:latin typeface="Jost" pitchFamily="2" charset="77"/>
                <a:ea typeface="Jost" pitchFamily="2" charset="77"/>
              </a:rPr>
              <a:t>Legal Work.</a:t>
            </a:r>
            <a:br>
              <a:rPr lang="de-DE" sz="8800" dirty="0">
                <a:solidFill>
                  <a:schemeClr val="bg1"/>
                </a:solidFill>
                <a:latin typeface="Jost" pitchFamily="2" charset="77"/>
                <a:ea typeface="Jost" pitchFamily="2" charset="77"/>
              </a:rPr>
            </a:br>
            <a:r>
              <a:rPr lang="de-DE" sz="8800" dirty="0">
                <a:solidFill>
                  <a:srgbClr val="289B41"/>
                </a:solidFill>
                <a:latin typeface="Jost" pitchFamily="2" charset="77"/>
                <a:ea typeface="Jost" pitchFamily="2" charset="77"/>
              </a:rPr>
              <a:t>Commercial</a:t>
            </a:r>
            <a:br>
              <a:rPr lang="de-DE" sz="8800" dirty="0">
                <a:solidFill>
                  <a:schemeClr val="bg1"/>
                </a:solidFill>
                <a:latin typeface="Jost" pitchFamily="2" charset="77"/>
                <a:ea typeface="Jost" pitchFamily="2" charset="77"/>
              </a:rPr>
            </a:br>
            <a:r>
              <a:rPr lang="de-DE" sz="8800" dirty="0">
                <a:solidFill>
                  <a:srgbClr val="289B41"/>
                </a:solidFill>
                <a:latin typeface="Jost" pitchFamily="2" charset="77"/>
                <a:ea typeface="Jost" pitchFamily="2" charset="77"/>
              </a:rPr>
              <a:t>Impact.</a:t>
            </a:r>
            <a:endParaRPr lang="de-AT" sz="8800" dirty="0">
              <a:solidFill>
                <a:srgbClr val="289B41"/>
              </a:solidFill>
              <a:latin typeface="Jost" pitchFamily="2" charset="77"/>
              <a:ea typeface="Jost" pitchFamily="2" charset="77"/>
            </a:endParaRPr>
          </a:p>
        </p:txBody>
      </p:sp>
      <p:sp>
        <p:nvSpPr>
          <p:cNvPr id="3" name="Untertitel 2">
            <a:extLst>
              <a:ext uri="{FF2B5EF4-FFF2-40B4-BE49-F238E27FC236}">
                <a16:creationId xmlns:a16="http://schemas.microsoft.com/office/drawing/2014/main" id="{F4EB36E9-5CE7-113F-FA72-8E40E6846E33}"/>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rPr>
              <a:t> </a:t>
            </a:r>
            <a:r>
              <a:rPr lang="pl-PL" sz="1000" dirty="0">
                <a:solidFill>
                  <a:srgbClr val="289B41"/>
                </a:solidFill>
                <a:latin typeface="Jost" pitchFamily="2" charset="-18"/>
                <a:ea typeface="Jost" pitchFamily="2" charset="-18"/>
              </a:rPr>
              <a:t>CHALLENGE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13146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25648-9284-58BE-3E88-1AC8DE6F09E7}"/>
            </a:ext>
          </a:extLst>
        </p:cNvPr>
        <p:cNvGrpSpPr/>
        <p:nvPr/>
      </p:nvGrpSpPr>
      <p:grpSpPr>
        <a:xfrm>
          <a:off x="0" y="0"/>
          <a:ext cx="0" cy="0"/>
          <a:chOff x="0" y="0"/>
          <a:chExt cx="0" cy="0"/>
        </a:xfrm>
      </p:grpSpPr>
      <p:pic>
        <p:nvPicPr>
          <p:cNvPr id="54" name="Grafik 53" descr="Ein Bild, das Grün enthält.&#10;&#10;KI-generierte Inhalte können fehlerhaft sein.">
            <a:extLst>
              <a:ext uri="{FF2B5EF4-FFF2-40B4-BE49-F238E27FC236}">
                <a16:creationId xmlns:a16="http://schemas.microsoft.com/office/drawing/2014/main" id="{BAC9675E-5EC0-1005-BED5-A49DA3A96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608" y="4077635"/>
            <a:ext cx="6792606" cy="569840"/>
          </a:xfrm>
          <a:prstGeom prst="rect">
            <a:avLst/>
          </a:prstGeom>
        </p:spPr>
      </p:pic>
      <p:pic>
        <p:nvPicPr>
          <p:cNvPr id="53" name="Grafik 52">
            <a:extLst>
              <a:ext uri="{FF2B5EF4-FFF2-40B4-BE49-F238E27FC236}">
                <a16:creationId xmlns:a16="http://schemas.microsoft.com/office/drawing/2014/main" id="{014CF88B-B4D3-C6CD-EE74-4C77CDA2F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6643" y="3540285"/>
            <a:ext cx="6792606" cy="569840"/>
          </a:xfrm>
          <a:prstGeom prst="rect">
            <a:avLst/>
          </a:prstGeom>
        </p:spPr>
      </p:pic>
      <p:pic>
        <p:nvPicPr>
          <p:cNvPr id="52" name="Grafik 51">
            <a:extLst>
              <a:ext uri="{FF2B5EF4-FFF2-40B4-BE49-F238E27FC236}">
                <a16:creationId xmlns:a16="http://schemas.microsoft.com/office/drawing/2014/main" id="{2A11B3BE-44FE-F165-131A-BA1A49C62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5135" y="2996832"/>
            <a:ext cx="6792606" cy="569840"/>
          </a:xfrm>
          <a:prstGeom prst="rect">
            <a:avLst/>
          </a:prstGeom>
        </p:spPr>
      </p:pic>
      <p:pic>
        <p:nvPicPr>
          <p:cNvPr id="51" name="Grafik 50">
            <a:extLst>
              <a:ext uri="{FF2B5EF4-FFF2-40B4-BE49-F238E27FC236}">
                <a16:creationId xmlns:a16="http://schemas.microsoft.com/office/drawing/2014/main" id="{BAF84A5D-9FFB-28E8-CE1D-3257289BEA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627" y="2457834"/>
            <a:ext cx="6792606" cy="569840"/>
          </a:xfrm>
          <a:prstGeom prst="rect">
            <a:avLst/>
          </a:prstGeom>
        </p:spPr>
      </p:pic>
      <p:pic>
        <p:nvPicPr>
          <p:cNvPr id="49" name="Grafik 48">
            <a:extLst>
              <a:ext uri="{FF2B5EF4-FFF2-40B4-BE49-F238E27FC236}">
                <a16:creationId xmlns:a16="http://schemas.microsoft.com/office/drawing/2014/main" id="{7B0A01A2-DB59-7CE5-E7F8-3F102879F6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5135" y="1947118"/>
            <a:ext cx="6792606" cy="569840"/>
          </a:xfrm>
          <a:prstGeom prst="rect">
            <a:avLst/>
          </a:prstGeom>
        </p:spPr>
      </p:pic>
      <p:sp>
        <p:nvSpPr>
          <p:cNvPr id="3" name="Untertitel 2">
            <a:extLst>
              <a:ext uri="{FF2B5EF4-FFF2-40B4-BE49-F238E27FC236}">
                <a16:creationId xmlns:a16="http://schemas.microsoft.com/office/drawing/2014/main" id="{ACD78D91-AC5D-CD0D-0A9B-33997415107E}"/>
              </a:ext>
            </a:extLst>
          </p:cNvPr>
          <p:cNvSpPr>
            <a:spLocks noGrp="1"/>
          </p:cNvSpPr>
          <p:nvPr>
            <p:ph type="subTitle" idx="4294967295"/>
          </p:nvPr>
        </p:nvSpPr>
        <p:spPr>
          <a:xfrm>
            <a:off x="3681590" y="1215171"/>
            <a:ext cx="6950967" cy="981237"/>
          </a:xfrm>
          <a:prstGeom prst="rect">
            <a:avLst/>
          </a:prstGeom>
        </p:spPr>
        <p:txBody>
          <a:bodyPr>
            <a:noAutofit/>
          </a:bodyPr>
          <a:lstStyle/>
          <a:p>
            <a:pPr marL="0" indent="0" algn="l">
              <a:lnSpc>
                <a:spcPct val="100000"/>
              </a:lnSpc>
              <a:buNone/>
            </a:pPr>
            <a:r>
              <a:rPr lang="en-US" sz="1700" dirty="0">
                <a:solidFill>
                  <a:schemeClr val="bg1"/>
                </a:solidFill>
                <a:latin typeface="Jost Light" pitchFamily="2" charset="77"/>
                <a:ea typeface="Jost Light" pitchFamily="2" charset="77"/>
              </a:rPr>
              <a:t>International projects involve legal complexity, tight deadlines, and high financial stakes.</a:t>
            </a:r>
            <a:br>
              <a:rPr lang="en-US"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Typical challenges include:</a:t>
            </a:r>
            <a:endParaRPr lang="de-AT" sz="17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64C9F726-83CC-E836-3106-1406BF0DECB8}"/>
              </a:ext>
            </a:extLst>
          </p:cNvPr>
          <p:cNvSpPr txBox="1">
            <a:spLocks/>
          </p:cNvSpPr>
          <p:nvPr/>
        </p:nvSpPr>
        <p:spPr>
          <a:xfrm>
            <a:off x="3681590" y="2280735"/>
            <a:ext cx="6844643"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Varying legal requirements across jurisdictions</a:t>
            </a:r>
            <a:endParaRPr lang="de-AT" sz="1700" dirty="0">
              <a:solidFill>
                <a:srgbClr val="289B41"/>
              </a:solidFill>
              <a:latin typeface="Jost Light" pitchFamily="2" charset="77"/>
              <a:ea typeface="Jost Light" pitchFamily="2" charset="77"/>
            </a:endParaRPr>
          </a:p>
        </p:txBody>
      </p:sp>
      <p:sp>
        <p:nvSpPr>
          <p:cNvPr id="10" name="Untertitel 2">
            <a:extLst>
              <a:ext uri="{FF2B5EF4-FFF2-40B4-BE49-F238E27FC236}">
                <a16:creationId xmlns:a16="http://schemas.microsoft.com/office/drawing/2014/main" id="{DEFEB14D-35AA-F583-F214-103D6F592FCE}"/>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Your</a:t>
            </a:r>
            <a:r>
              <a:rPr lang="de-DE" sz="2500" dirty="0">
                <a:solidFill>
                  <a:srgbClr val="289B41"/>
                </a:solidFill>
                <a:latin typeface="Jost" pitchFamily="2" charset="77"/>
                <a:ea typeface="Jost" pitchFamily="2" charset="77"/>
              </a:rPr>
              <a:t> Challenge</a:t>
            </a:r>
            <a:endParaRPr lang="de-AT" sz="2500" dirty="0">
              <a:solidFill>
                <a:srgbClr val="289B41"/>
              </a:solidFill>
              <a:latin typeface="Jost" pitchFamily="2" charset="77"/>
              <a:ea typeface="Jost" pitchFamily="2" charset="77"/>
            </a:endParaRPr>
          </a:p>
        </p:txBody>
      </p:sp>
      <p:sp>
        <p:nvSpPr>
          <p:cNvPr id="15" name="Untertitel 2">
            <a:extLst>
              <a:ext uri="{FF2B5EF4-FFF2-40B4-BE49-F238E27FC236}">
                <a16:creationId xmlns:a16="http://schemas.microsoft.com/office/drawing/2014/main" id="{C3990108-82CE-5725-4D3A-171EB8F636B0}"/>
              </a:ext>
            </a:extLst>
          </p:cNvPr>
          <p:cNvSpPr txBox="1">
            <a:spLocks/>
          </p:cNvSpPr>
          <p:nvPr/>
        </p:nvSpPr>
        <p:spPr>
          <a:xfrm>
            <a:off x="3673097" y="4436184"/>
            <a:ext cx="6950967"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LYNX helps you navigate these challenges with precision and speed.</a:t>
            </a:r>
            <a:endParaRPr lang="de-AT" sz="1700" dirty="0">
              <a:solidFill>
                <a:schemeClr val="bg1"/>
              </a:solidFill>
              <a:latin typeface="Jost Light" pitchFamily="2" charset="77"/>
              <a:ea typeface="Jost Light" pitchFamily="2" charset="77"/>
            </a:endParaRPr>
          </a:p>
        </p:txBody>
      </p:sp>
      <p:sp>
        <p:nvSpPr>
          <p:cNvPr id="17" name="Untertitel 2">
            <a:extLst>
              <a:ext uri="{FF2B5EF4-FFF2-40B4-BE49-F238E27FC236}">
                <a16:creationId xmlns:a16="http://schemas.microsoft.com/office/drawing/2014/main" id="{75C5095C-C355-C8F8-1D49-8C2E83E84BB6}"/>
              </a:ext>
            </a:extLst>
          </p:cNvPr>
          <p:cNvSpPr txBox="1">
            <a:spLocks/>
          </p:cNvSpPr>
          <p:nvPr/>
        </p:nvSpPr>
        <p:spPr>
          <a:xfrm>
            <a:off x="3673097" y="2815220"/>
            <a:ext cx="6844643"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Risk </a:t>
            </a:r>
            <a:r>
              <a:rPr lang="de-AT" sz="1700" dirty="0" err="1">
                <a:solidFill>
                  <a:srgbClr val="289B41"/>
                </a:solidFill>
                <a:latin typeface="Jost Light" pitchFamily="2" charset="77"/>
                <a:ea typeface="Jost Light" pitchFamily="2" charset="77"/>
              </a:rPr>
              <a:t>visibility</a:t>
            </a:r>
            <a:r>
              <a:rPr lang="de-AT" sz="1700" dirty="0">
                <a:solidFill>
                  <a:srgbClr val="289B41"/>
                </a:solidFill>
                <a:latin typeface="Jost Light" pitchFamily="2" charset="77"/>
                <a:ea typeface="Jost Light" pitchFamily="2" charset="77"/>
              </a:rPr>
              <a:t> &amp; </a:t>
            </a:r>
            <a:r>
              <a:rPr lang="de-AT" sz="1700" dirty="0" err="1">
                <a:solidFill>
                  <a:srgbClr val="289B41"/>
                </a:solidFill>
                <a:latin typeface="Jost Light" pitchFamily="2" charset="77"/>
                <a:ea typeface="Jost Light" pitchFamily="2" charset="77"/>
              </a:rPr>
              <a:t>prioritisation</a:t>
            </a:r>
            <a:endParaRPr lang="de-AT" sz="1700" dirty="0">
              <a:solidFill>
                <a:srgbClr val="289B4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4D58926E-E1C4-61C7-6968-0D47EEF0424E}"/>
              </a:ext>
            </a:extLst>
          </p:cNvPr>
          <p:cNvSpPr txBox="1">
            <a:spLocks/>
          </p:cNvSpPr>
          <p:nvPr/>
        </p:nvSpPr>
        <p:spPr>
          <a:xfrm>
            <a:off x="3673097" y="3356707"/>
            <a:ext cx="6844643"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Need for fast, coordinated execution</a:t>
            </a:r>
            <a:endParaRPr lang="de-AT" sz="1700" dirty="0">
              <a:solidFill>
                <a:srgbClr val="289B41"/>
              </a:solidFill>
              <a:latin typeface="Jost Light" pitchFamily="2" charset="77"/>
              <a:ea typeface="Jost Light" pitchFamily="2" charset="77"/>
            </a:endParaRPr>
          </a:p>
        </p:txBody>
      </p:sp>
      <p:sp>
        <p:nvSpPr>
          <p:cNvPr id="22" name="Untertitel 2">
            <a:extLst>
              <a:ext uri="{FF2B5EF4-FFF2-40B4-BE49-F238E27FC236}">
                <a16:creationId xmlns:a16="http://schemas.microsoft.com/office/drawing/2014/main" id="{BF779A56-01D6-7E53-4D4D-05E3E6338F86}"/>
              </a:ext>
            </a:extLst>
          </p:cNvPr>
          <p:cNvSpPr txBox="1">
            <a:spLocks/>
          </p:cNvSpPr>
          <p:nvPr/>
        </p:nvSpPr>
        <p:spPr>
          <a:xfrm>
            <a:off x="3673097" y="3903656"/>
            <a:ext cx="6844643"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Strategic </a:t>
            </a:r>
            <a:r>
              <a:rPr lang="de-AT" sz="1700" dirty="0" err="1">
                <a:solidFill>
                  <a:srgbClr val="289B41"/>
                </a:solidFill>
                <a:latin typeface="Jost Light" pitchFamily="2" charset="77"/>
                <a:ea typeface="Jost Light" pitchFamily="2" charset="77"/>
              </a:rPr>
              <a:t>negotiation</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positioning</a:t>
            </a:r>
            <a:endParaRPr lang="de-AT" sz="1700" dirty="0">
              <a:solidFill>
                <a:srgbClr val="289B4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070B7A21-9F21-EC51-2BB0-2B5E87150366}"/>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rPr>
              <a:t> </a:t>
            </a:r>
            <a:r>
              <a:rPr lang="pl-PL" sz="1000" dirty="0">
                <a:solidFill>
                  <a:srgbClr val="289B41"/>
                </a:solidFill>
                <a:latin typeface="Jost" pitchFamily="2" charset="-18"/>
                <a:ea typeface="Jost" pitchFamily="2" charset="-18"/>
              </a:rPr>
              <a:t>CHALLENGE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59645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EAB5-ABC1-B862-D44E-E0525909CF6D}"/>
            </a:ext>
          </a:extLst>
        </p:cNvPr>
        <p:cNvGrpSpPr/>
        <p:nvPr/>
      </p:nvGrpSpPr>
      <p:grpSpPr>
        <a:xfrm>
          <a:off x="0" y="0"/>
          <a:ext cx="0" cy="0"/>
          <a:chOff x="0" y="0"/>
          <a:chExt cx="0" cy="0"/>
        </a:xfrm>
      </p:grpSpPr>
      <p:pic>
        <p:nvPicPr>
          <p:cNvPr id="51" name="Grafik 50">
            <a:extLst>
              <a:ext uri="{FF2B5EF4-FFF2-40B4-BE49-F238E27FC236}">
                <a16:creationId xmlns:a16="http://schemas.microsoft.com/office/drawing/2014/main" id="{22693A5C-884D-0704-6BAF-05F3E0D7D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938" y="3181023"/>
            <a:ext cx="3072809" cy="534366"/>
          </a:xfrm>
          <a:prstGeom prst="rect">
            <a:avLst/>
          </a:prstGeom>
        </p:spPr>
      </p:pic>
      <p:pic>
        <p:nvPicPr>
          <p:cNvPr id="52" name="Grafik 51">
            <a:extLst>
              <a:ext uri="{FF2B5EF4-FFF2-40B4-BE49-F238E27FC236}">
                <a16:creationId xmlns:a16="http://schemas.microsoft.com/office/drawing/2014/main" id="{4A17F7FF-02D6-EB44-843D-131D71547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0985" y="2678608"/>
            <a:ext cx="3072809" cy="534366"/>
          </a:xfrm>
          <a:prstGeom prst="rect">
            <a:avLst/>
          </a:prstGeom>
        </p:spPr>
      </p:pic>
      <p:pic>
        <p:nvPicPr>
          <p:cNvPr id="53" name="Grafik 52">
            <a:extLst>
              <a:ext uri="{FF2B5EF4-FFF2-40B4-BE49-F238E27FC236}">
                <a16:creationId xmlns:a16="http://schemas.microsoft.com/office/drawing/2014/main" id="{7032546E-755C-C5A5-85F5-032D34AECB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1032" y="2139433"/>
            <a:ext cx="3072809" cy="534366"/>
          </a:xfrm>
          <a:prstGeom prst="rect">
            <a:avLst/>
          </a:prstGeom>
        </p:spPr>
      </p:pic>
      <p:pic>
        <p:nvPicPr>
          <p:cNvPr id="54" name="Grafik 53">
            <a:extLst>
              <a:ext uri="{FF2B5EF4-FFF2-40B4-BE49-F238E27FC236}">
                <a16:creationId xmlns:a16="http://schemas.microsoft.com/office/drawing/2014/main" id="{D079A525-C03A-E346-F68A-E46BF246E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1079" y="1654436"/>
            <a:ext cx="3072809" cy="534366"/>
          </a:xfrm>
          <a:prstGeom prst="rect">
            <a:avLst/>
          </a:prstGeom>
        </p:spPr>
      </p:pic>
      <p:pic>
        <p:nvPicPr>
          <p:cNvPr id="49" name="Grafik 48">
            <a:extLst>
              <a:ext uri="{FF2B5EF4-FFF2-40B4-BE49-F238E27FC236}">
                <a16:creationId xmlns:a16="http://schemas.microsoft.com/office/drawing/2014/main" id="{8B1C3D84-6C31-E513-F2DF-053CEAE71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456" y="3172314"/>
            <a:ext cx="3072809" cy="534366"/>
          </a:xfrm>
          <a:prstGeom prst="rect">
            <a:avLst/>
          </a:prstGeom>
        </p:spPr>
      </p:pic>
      <p:pic>
        <p:nvPicPr>
          <p:cNvPr id="50" name="Grafik 49">
            <a:extLst>
              <a:ext uri="{FF2B5EF4-FFF2-40B4-BE49-F238E27FC236}">
                <a16:creationId xmlns:a16="http://schemas.microsoft.com/office/drawing/2014/main" id="{7C8BF502-923F-0FE9-6999-092E94DE9D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503" y="2669899"/>
            <a:ext cx="3072809" cy="534366"/>
          </a:xfrm>
          <a:prstGeom prst="rect">
            <a:avLst/>
          </a:prstGeom>
        </p:spPr>
      </p:pic>
      <p:pic>
        <p:nvPicPr>
          <p:cNvPr id="48" name="Grafik 47">
            <a:extLst>
              <a:ext uri="{FF2B5EF4-FFF2-40B4-BE49-F238E27FC236}">
                <a16:creationId xmlns:a16="http://schemas.microsoft.com/office/drawing/2014/main" id="{2DEFCC54-DE52-8D5C-24D0-D97503CF2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550" y="2130724"/>
            <a:ext cx="3072809" cy="534366"/>
          </a:xfrm>
          <a:prstGeom prst="rect">
            <a:avLst/>
          </a:prstGeom>
        </p:spPr>
      </p:pic>
      <p:pic>
        <p:nvPicPr>
          <p:cNvPr id="47" name="Grafik 46">
            <a:extLst>
              <a:ext uri="{FF2B5EF4-FFF2-40B4-BE49-F238E27FC236}">
                <a16:creationId xmlns:a16="http://schemas.microsoft.com/office/drawing/2014/main" id="{2D85EC59-2FB3-54E0-D0C1-E6DCE3D07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597" y="1645727"/>
            <a:ext cx="3072809" cy="534366"/>
          </a:xfrm>
          <a:prstGeom prst="rect">
            <a:avLst/>
          </a:prstGeom>
        </p:spPr>
      </p:pic>
      <p:sp>
        <p:nvSpPr>
          <p:cNvPr id="3" name="Untertitel 2">
            <a:extLst>
              <a:ext uri="{FF2B5EF4-FFF2-40B4-BE49-F238E27FC236}">
                <a16:creationId xmlns:a16="http://schemas.microsoft.com/office/drawing/2014/main" id="{0E004E13-BCF6-5EE6-BD80-5F437D3C50AB}"/>
              </a:ext>
            </a:extLst>
          </p:cNvPr>
          <p:cNvSpPr>
            <a:spLocks noGrp="1"/>
          </p:cNvSpPr>
          <p:nvPr>
            <p:ph type="subTitle" idx="4294967295"/>
          </p:nvPr>
        </p:nvSpPr>
        <p:spPr>
          <a:xfrm>
            <a:off x="3681591" y="1215172"/>
            <a:ext cx="3282736" cy="662902"/>
          </a:xfrm>
          <a:prstGeom prst="rect">
            <a:avLst/>
          </a:prstGeom>
        </p:spPr>
        <p:txBody>
          <a:bodyPr>
            <a:noAutofit/>
          </a:bodyPr>
          <a:lstStyle/>
          <a:p>
            <a:pPr marL="0" indent="0" algn="l">
              <a:lnSpc>
                <a:spcPct val="100000"/>
              </a:lnSpc>
              <a:buNone/>
            </a:pPr>
            <a:r>
              <a:rPr lang="en-US" sz="1700" dirty="0">
                <a:solidFill>
                  <a:schemeClr val="bg1"/>
                </a:solidFill>
                <a:latin typeface="Jost Light" pitchFamily="2" charset="77"/>
                <a:ea typeface="Jost Light" pitchFamily="2" charset="77"/>
              </a:rPr>
              <a:t>LYNX provides a cross-border</a:t>
            </a:r>
            <a:br>
              <a:rPr lang="en-US"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legal team that:</a:t>
            </a:r>
            <a:endParaRPr lang="de-AT" sz="17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F50B2CEE-4057-C24E-AFAC-4FCC75366A3B}"/>
              </a:ext>
            </a:extLst>
          </p:cNvPr>
          <p:cNvSpPr txBox="1">
            <a:spLocks/>
          </p:cNvSpPr>
          <p:nvPr/>
        </p:nvSpPr>
        <p:spPr>
          <a:xfrm>
            <a:off x="3681591" y="1929860"/>
            <a:ext cx="3072808"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err="1">
                <a:solidFill>
                  <a:srgbClr val="289B41"/>
                </a:solidFill>
                <a:latin typeface="Jost Light" pitchFamily="2" charset="77"/>
                <a:ea typeface="Jost Light" pitchFamily="2" charset="77"/>
              </a:rPr>
              <a:t>Thinks</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strategically</a:t>
            </a:r>
            <a:endParaRPr lang="de-AT" sz="1700" dirty="0">
              <a:solidFill>
                <a:srgbClr val="289B41"/>
              </a:solidFill>
              <a:latin typeface="Jost Light" pitchFamily="2" charset="77"/>
              <a:ea typeface="Jost Light" pitchFamily="2" charset="77"/>
            </a:endParaRPr>
          </a:p>
        </p:txBody>
      </p:sp>
      <p:sp>
        <p:nvSpPr>
          <p:cNvPr id="10" name="Untertitel 2">
            <a:extLst>
              <a:ext uri="{FF2B5EF4-FFF2-40B4-BE49-F238E27FC236}">
                <a16:creationId xmlns:a16="http://schemas.microsoft.com/office/drawing/2014/main" id="{E2C3BFFA-462A-AE55-6F09-1F91C1687797}"/>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Our</a:t>
            </a:r>
            <a:r>
              <a:rPr lang="de-DE" sz="2500" dirty="0">
                <a:solidFill>
                  <a:srgbClr val="289B41"/>
                </a:solidFill>
                <a:latin typeface="Jost" pitchFamily="2" charset="77"/>
                <a:ea typeface="Jost" pitchFamily="2" charset="77"/>
              </a:rPr>
              <a:t> Solution</a:t>
            </a:r>
            <a:endParaRPr lang="de-AT" sz="2500" dirty="0">
              <a:solidFill>
                <a:srgbClr val="289B41"/>
              </a:solidFill>
              <a:latin typeface="Jost" pitchFamily="2" charset="77"/>
              <a:ea typeface="Jost" pitchFamily="2" charset="77"/>
            </a:endParaRPr>
          </a:p>
        </p:txBody>
      </p:sp>
      <p:sp>
        <p:nvSpPr>
          <p:cNvPr id="17" name="Untertitel 2">
            <a:extLst>
              <a:ext uri="{FF2B5EF4-FFF2-40B4-BE49-F238E27FC236}">
                <a16:creationId xmlns:a16="http://schemas.microsoft.com/office/drawing/2014/main" id="{B80D8A45-2907-0C83-3DD8-51A2A6A9BDE3}"/>
              </a:ext>
            </a:extLst>
          </p:cNvPr>
          <p:cNvSpPr txBox="1">
            <a:spLocks/>
          </p:cNvSpPr>
          <p:nvPr/>
        </p:nvSpPr>
        <p:spPr>
          <a:xfrm>
            <a:off x="3673098" y="2464345"/>
            <a:ext cx="2717070"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Implements </a:t>
            </a:r>
            <a:r>
              <a:rPr lang="de-AT" sz="1700" dirty="0" err="1">
                <a:solidFill>
                  <a:srgbClr val="289B41"/>
                </a:solidFill>
                <a:latin typeface="Jost Light" pitchFamily="2" charset="77"/>
                <a:ea typeface="Jost Light" pitchFamily="2" charset="77"/>
              </a:rPr>
              <a:t>pragmatically</a:t>
            </a:r>
            <a:endParaRPr lang="de-AT" sz="1700" dirty="0">
              <a:solidFill>
                <a:srgbClr val="289B4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64682C57-0E9D-34E8-1F3B-7B5277A6281E}"/>
              </a:ext>
            </a:extLst>
          </p:cNvPr>
          <p:cNvSpPr txBox="1">
            <a:spLocks/>
          </p:cNvSpPr>
          <p:nvPr/>
        </p:nvSpPr>
        <p:spPr>
          <a:xfrm>
            <a:off x="3673098" y="3005832"/>
            <a:ext cx="2717070"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l-PL" sz="1700" dirty="0" err="1">
                <a:solidFill>
                  <a:srgbClr val="289B41"/>
                </a:solidFill>
                <a:latin typeface="Jost Light" pitchFamily="2" charset="77"/>
                <a:ea typeface="Jost Light" pitchFamily="2" charset="77"/>
              </a:rPr>
              <a:t>Reacts</a:t>
            </a:r>
            <a:r>
              <a:rPr lang="pl-PL" sz="1700" dirty="0">
                <a:solidFill>
                  <a:srgbClr val="289B41"/>
                </a:solidFill>
                <a:latin typeface="Jost Light" pitchFamily="2" charset="77"/>
                <a:ea typeface="Jost Light" pitchFamily="2" charset="77"/>
              </a:rPr>
              <a:t> </a:t>
            </a:r>
            <a:r>
              <a:rPr lang="pl-PL" sz="1700" dirty="0" err="1">
                <a:solidFill>
                  <a:srgbClr val="289B41"/>
                </a:solidFill>
                <a:latin typeface="Jost Light" pitchFamily="2" charset="77"/>
                <a:ea typeface="Jost Light" pitchFamily="2" charset="77"/>
              </a:rPr>
              <a:t>quickly</a:t>
            </a:r>
            <a:endParaRPr lang="de-AT" sz="1700" dirty="0">
              <a:solidFill>
                <a:srgbClr val="289B41"/>
              </a:solidFill>
              <a:latin typeface="Jost Light" pitchFamily="2" charset="77"/>
              <a:ea typeface="Jost Light" pitchFamily="2" charset="77"/>
            </a:endParaRPr>
          </a:p>
        </p:txBody>
      </p:sp>
      <p:sp>
        <p:nvSpPr>
          <p:cNvPr id="22" name="Untertitel 2">
            <a:extLst>
              <a:ext uri="{FF2B5EF4-FFF2-40B4-BE49-F238E27FC236}">
                <a16:creationId xmlns:a16="http://schemas.microsoft.com/office/drawing/2014/main" id="{8930D96D-BC0F-7F3A-A245-704DA097FA86}"/>
              </a:ext>
            </a:extLst>
          </p:cNvPr>
          <p:cNvSpPr txBox="1">
            <a:spLocks/>
          </p:cNvSpPr>
          <p:nvPr/>
        </p:nvSpPr>
        <p:spPr>
          <a:xfrm>
            <a:off x="3673098" y="3552781"/>
            <a:ext cx="2791498"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Delivers </a:t>
            </a:r>
            <a:r>
              <a:rPr lang="de-AT" sz="1700" dirty="0" err="1">
                <a:solidFill>
                  <a:srgbClr val="289B41"/>
                </a:solidFill>
                <a:latin typeface="Jost Light" pitchFamily="2" charset="77"/>
                <a:ea typeface="Jost Light" pitchFamily="2" charset="77"/>
              </a:rPr>
              <a:t>measurable</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results</a:t>
            </a:r>
            <a:endParaRPr lang="de-AT" sz="1700" dirty="0">
              <a:solidFill>
                <a:srgbClr val="289B41"/>
              </a:solidFill>
              <a:latin typeface="Jost Light" pitchFamily="2" charset="77"/>
              <a:ea typeface="Jost Light" pitchFamily="2" charset="77"/>
            </a:endParaRPr>
          </a:p>
        </p:txBody>
      </p:sp>
      <p:sp>
        <p:nvSpPr>
          <p:cNvPr id="23" name="Untertitel 2">
            <a:extLst>
              <a:ext uri="{FF2B5EF4-FFF2-40B4-BE49-F238E27FC236}">
                <a16:creationId xmlns:a16="http://schemas.microsoft.com/office/drawing/2014/main" id="{D711E5DB-7BCE-21F7-00EB-D3BB1F8ACDB0}"/>
              </a:ext>
            </a:extLst>
          </p:cNvPr>
          <p:cNvSpPr txBox="1">
            <a:spLocks/>
          </p:cNvSpPr>
          <p:nvPr/>
        </p:nvSpPr>
        <p:spPr>
          <a:xfrm>
            <a:off x="7415770" y="1215172"/>
            <a:ext cx="3282736" cy="6629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Your benefits:</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018CB878-1694-9CE5-B04E-1B1F89C4873F}"/>
              </a:ext>
            </a:extLst>
          </p:cNvPr>
          <p:cNvSpPr txBox="1">
            <a:spLocks/>
          </p:cNvSpPr>
          <p:nvPr/>
        </p:nvSpPr>
        <p:spPr>
          <a:xfrm>
            <a:off x="7415770" y="1929860"/>
            <a:ext cx="3072808"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Clear </a:t>
            </a:r>
            <a:r>
              <a:rPr lang="de-AT" sz="1700" dirty="0" err="1">
                <a:solidFill>
                  <a:srgbClr val="289B41"/>
                </a:solidFill>
                <a:latin typeface="Jost Light" pitchFamily="2" charset="77"/>
                <a:ea typeface="Jost Light" pitchFamily="2" charset="77"/>
              </a:rPr>
              <a:t>decisions</a:t>
            </a:r>
            <a:endParaRPr lang="de-AT" sz="1700" dirty="0">
              <a:solidFill>
                <a:srgbClr val="289B41"/>
              </a:solidFill>
              <a:latin typeface="Jost Light" pitchFamily="2" charset="77"/>
              <a:ea typeface="Jost Light" pitchFamily="2" charset="77"/>
            </a:endParaRPr>
          </a:p>
        </p:txBody>
      </p:sp>
      <p:sp>
        <p:nvSpPr>
          <p:cNvPr id="25" name="Untertitel 2">
            <a:extLst>
              <a:ext uri="{FF2B5EF4-FFF2-40B4-BE49-F238E27FC236}">
                <a16:creationId xmlns:a16="http://schemas.microsoft.com/office/drawing/2014/main" id="{B9A3B1E9-54DE-0C33-DAB0-1A51A7D1C3FD}"/>
              </a:ext>
            </a:extLst>
          </p:cNvPr>
          <p:cNvSpPr txBox="1">
            <a:spLocks/>
          </p:cNvSpPr>
          <p:nvPr/>
        </p:nvSpPr>
        <p:spPr>
          <a:xfrm>
            <a:off x="7407277" y="2464345"/>
            <a:ext cx="2717070"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Reliable </a:t>
            </a:r>
            <a:r>
              <a:rPr lang="de-AT" sz="1700" dirty="0" err="1">
                <a:solidFill>
                  <a:srgbClr val="289B41"/>
                </a:solidFill>
                <a:latin typeface="Jost Light" pitchFamily="2" charset="77"/>
                <a:ea typeface="Jost Light" pitchFamily="2" charset="77"/>
              </a:rPr>
              <a:t>timelines</a:t>
            </a:r>
            <a:endParaRPr lang="de-AT" sz="1700" dirty="0">
              <a:solidFill>
                <a:srgbClr val="289B41"/>
              </a:solidFill>
              <a:latin typeface="Jost Light" pitchFamily="2" charset="77"/>
              <a:ea typeface="Jost Light" pitchFamily="2" charset="77"/>
            </a:endParaRPr>
          </a:p>
        </p:txBody>
      </p:sp>
      <p:sp>
        <p:nvSpPr>
          <p:cNvPr id="26" name="Untertitel 2">
            <a:extLst>
              <a:ext uri="{FF2B5EF4-FFF2-40B4-BE49-F238E27FC236}">
                <a16:creationId xmlns:a16="http://schemas.microsoft.com/office/drawing/2014/main" id="{F3B9E87E-157C-2C66-896A-17CA1BA5F698}"/>
              </a:ext>
            </a:extLst>
          </p:cNvPr>
          <p:cNvSpPr txBox="1">
            <a:spLocks/>
          </p:cNvSpPr>
          <p:nvPr/>
        </p:nvSpPr>
        <p:spPr>
          <a:xfrm>
            <a:off x="7407277" y="3005832"/>
            <a:ext cx="2717070"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err="1">
                <a:solidFill>
                  <a:srgbClr val="289B41"/>
                </a:solidFill>
                <a:latin typeface="Jost Light" pitchFamily="2" charset="77"/>
                <a:ea typeface="Jost Light" pitchFamily="2" charset="77"/>
              </a:rPr>
              <a:t>Coordinated</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execution</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68B1EBBA-7387-71DC-669C-C86CC35C10AC}"/>
              </a:ext>
            </a:extLst>
          </p:cNvPr>
          <p:cNvSpPr txBox="1">
            <a:spLocks/>
          </p:cNvSpPr>
          <p:nvPr/>
        </p:nvSpPr>
        <p:spPr>
          <a:xfrm>
            <a:off x="7407276" y="3552780"/>
            <a:ext cx="3081301" cy="78963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err="1">
                <a:solidFill>
                  <a:srgbClr val="289B41"/>
                </a:solidFill>
                <a:latin typeface="Jost Light" pitchFamily="2" charset="77"/>
                <a:ea typeface="Jost Light" pitchFamily="2" charset="77"/>
              </a:rPr>
              <a:t>Full</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ownership</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throughout</a:t>
            </a:r>
            <a:r>
              <a:rPr lang="de-AT"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the</a:t>
            </a:r>
            <a:r>
              <a:rPr lang="pl-PL" sz="1700" dirty="0">
                <a:solidFill>
                  <a:srgbClr val="289B41"/>
                </a:solidFill>
                <a:latin typeface="Jost Light" pitchFamily="2" charset="77"/>
                <a:ea typeface="Jost Light" pitchFamily="2" charset="77"/>
              </a:rPr>
              <a:t> </a:t>
            </a:r>
            <a:r>
              <a:rPr lang="de-AT" sz="1700" dirty="0" err="1">
                <a:solidFill>
                  <a:srgbClr val="289B41"/>
                </a:solidFill>
                <a:latin typeface="Jost Light" pitchFamily="2" charset="77"/>
                <a:ea typeface="Jost Light" pitchFamily="2" charset="77"/>
              </a:rPr>
              <a:t>process</a:t>
            </a:r>
            <a:endParaRPr lang="de-AT" sz="1700" dirty="0">
              <a:solidFill>
                <a:srgbClr val="289B41"/>
              </a:solidFill>
              <a:latin typeface="Jost Light" pitchFamily="2" charset="77"/>
              <a:ea typeface="Jost Light" pitchFamily="2" charset="77"/>
            </a:endParaRPr>
          </a:p>
        </p:txBody>
      </p:sp>
      <p:sp>
        <p:nvSpPr>
          <p:cNvPr id="6" name="Untertitel 2">
            <a:extLst>
              <a:ext uri="{FF2B5EF4-FFF2-40B4-BE49-F238E27FC236}">
                <a16:creationId xmlns:a16="http://schemas.microsoft.com/office/drawing/2014/main" id="{DB184ED9-0307-A4BF-1758-39D6EE541029}"/>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rPr>
              <a:t> </a:t>
            </a:r>
            <a:r>
              <a:rPr lang="pl-PL" sz="1000" dirty="0">
                <a:solidFill>
                  <a:srgbClr val="289B41"/>
                </a:solidFill>
                <a:latin typeface="Jost" pitchFamily="2" charset="-18"/>
                <a:ea typeface="Jost" pitchFamily="2" charset="-18"/>
              </a:rPr>
              <a:t>CHALLENGE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155365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0789E-9D2E-5F13-AA47-3E99F44CB95D}"/>
            </a:ext>
          </a:extLst>
        </p:cNvPr>
        <p:cNvGrpSpPr/>
        <p:nvPr/>
      </p:nvGrpSpPr>
      <p:grpSpPr>
        <a:xfrm>
          <a:off x="0" y="0"/>
          <a:ext cx="0" cy="0"/>
          <a:chOff x="0" y="0"/>
          <a:chExt cx="0" cy="0"/>
        </a:xfrm>
      </p:grpSpPr>
      <p:sp>
        <p:nvSpPr>
          <p:cNvPr id="3" name="Untertitel 2">
            <a:extLst>
              <a:ext uri="{FF2B5EF4-FFF2-40B4-BE49-F238E27FC236}">
                <a16:creationId xmlns:a16="http://schemas.microsoft.com/office/drawing/2014/main" id="{73B6A333-81ED-E17D-5FAF-6D171BFCC24E}"/>
              </a:ext>
            </a:extLst>
          </p:cNvPr>
          <p:cNvSpPr>
            <a:spLocks noGrp="1"/>
          </p:cNvSpPr>
          <p:nvPr>
            <p:ph type="subTitle" idx="4294967295"/>
          </p:nvPr>
        </p:nvSpPr>
        <p:spPr>
          <a:xfrm>
            <a:off x="697755" y="1595973"/>
            <a:ext cx="4813785" cy="3666054"/>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LYNX is an international business law firm committed to helping companies make better decisions, reduce risk, and accelerate progress. We don’t position ourselves as external advisors, but work side‑by‑side with your team – close, proactive, and deeply invested in your success.</a:t>
            </a:r>
          </a:p>
          <a:p>
            <a:pPr marL="0" indent="0" algn="l">
              <a:lnSpc>
                <a:spcPct val="100000"/>
              </a:lnSpc>
              <a:buNone/>
            </a:pPr>
            <a:r>
              <a:rPr lang="en-US" sz="1700" dirty="0">
                <a:solidFill>
                  <a:schemeClr val="bg1"/>
                </a:solidFill>
                <a:effectLst/>
                <a:latin typeface="Jost Light" pitchFamily="2" charset="77"/>
                <a:ea typeface="Jost Light" pitchFamily="2" charset="77"/>
              </a:rPr>
              <a:t>Operating across all major Central and Eastern European markets, we deliver consistent, commercially</a:t>
            </a:r>
            <a:r>
              <a:rPr lang="pl-PL" sz="1700" dirty="0">
                <a:solidFill>
                  <a:schemeClr val="bg1"/>
                </a:solidFill>
                <a:effectLst/>
                <a:latin typeface="Jost Light" pitchFamily="2" charset="77"/>
                <a:ea typeface="Jost Light" pitchFamily="2" charset="77"/>
              </a:rPr>
              <a:t>-</a:t>
            </a:r>
            <a:r>
              <a:rPr lang="en-US" sz="1700" dirty="0">
                <a:solidFill>
                  <a:schemeClr val="bg1"/>
                </a:solidFill>
                <a:effectLst/>
                <a:latin typeface="Jost Light" pitchFamily="2" charset="77"/>
                <a:ea typeface="Jost Light" pitchFamily="2" charset="77"/>
              </a:rPr>
              <a:t>focused guidance that keeps your strategy moving forward – across borders and</a:t>
            </a:r>
            <a:r>
              <a:rPr lang="pl-PL" sz="1700" dirty="0">
                <a:solidFill>
                  <a:schemeClr val="bg1"/>
                </a:solidFill>
                <a:effectLst/>
                <a:latin typeface="Jost Light" pitchFamily="2" charset="77"/>
                <a:ea typeface="Jost Light" pitchFamily="2" charset="77"/>
              </a:rPr>
              <a:t> </a:t>
            </a:r>
            <a:r>
              <a:rPr lang="en-US" sz="1700" dirty="0">
                <a:solidFill>
                  <a:schemeClr val="bg1"/>
                </a:solidFill>
                <a:effectLst/>
                <a:latin typeface="Jost Light" pitchFamily="2" charset="77"/>
                <a:ea typeface="Jost Light" pitchFamily="2" charset="77"/>
              </a:rPr>
              <a:t>beyond expectations.</a:t>
            </a:r>
          </a:p>
          <a:p>
            <a:pPr marL="0" indent="0">
              <a:lnSpc>
                <a:spcPct val="100000"/>
              </a:lnSpc>
              <a:buNone/>
            </a:pPr>
            <a:r>
              <a:rPr lang="en-US" sz="1700" dirty="0">
                <a:solidFill>
                  <a:srgbClr val="289B41"/>
                </a:solidFill>
                <a:latin typeface="Jost Light" pitchFamily="2" charset="77"/>
                <a:ea typeface="Jost Light" pitchFamily="2" charset="77"/>
              </a:rPr>
              <a:t>POLAND</a:t>
            </a:r>
            <a:r>
              <a:rPr lang="de-AT" sz="1700" dirty="0">
                <a:solidFill>
                  <a:srgbClr val="289B41"/>
                </a:solidFill>
                <a:effectLst/>
                <a:latin typeface="Jost Light" pitchFamily="2" charset="77"/>
                <a:ea typeface="Jost Light" pitchFamily="2" charset="77"/>
              </a:rPr>
              <a:t> • SLOVAKIA • ROMANIA</a:t>
            </a:r>
            <a:br>
              <a:rPr lang="de-AT" sz="1700" dirty="0">
                <a:solidFill>
                  <a:srgbClr val="289B41"/>
                </a:solidFill>
                <a:effectLst/>
                <a:latin typeface="Jost Light" pitchFamily="2" charset="77"/>
                <a:ea typeface="Jost Light" pitchFamily="2" charset="77"/>
              </a:rPr>
            </a:br>
            <a:r>
              <a:rPr lang="de-AT" sz="1700" dirty="0">
                <a:solidFill>
                  <a:srgbClr val="289B41"/>
                </a:solidFill>
                <a:effectLst/>
                <a:latin typeface="Jost Light" pitchFamily="2" charset="77"/>
                <a:ea typeface="Jost Light" pitchFamily="2" charset="77"/>
              </a:rPr>
              <a:t>LATVIA • CZECH REPUBLIC • ESTONIA</a:t>
            </a:r>
            <a:br>
              <a:rPr lang="de-AT" sz="1700" dirty="0">
                <a:solidFill>
                  <a:srgbClr val="289B41"/>
                </a:solidFill>
                <a:effectLst/>
                <a:latin typeface="Jost Light" pitchFamily="2" charset="77"/>
                <a:ea typeface="Jost Light" pitchFamily="2" charset="77"/>
              </a:rPr>
            </a:br>
            <a:r>
              <a:rPr lang="de-AT" sz="1700" dirty="0">
                <a:solidFill>
                  <a:srgbClr val="289B41"/>
                </a:solidFill>
                <a:effectLst/>
                <a:latin typeface="Jost Light" pitchFamily="2" charset="77"/>
                <a:ea typeface="Jost Light" pitchFamily="2" charset="77"/>
              </a:rPr>
              <a:t>HUNGARY • LITHUANIA • BULGARIA</a:t>
            </a:r>
            <a:br>
              <a:rPr lang="de-AT" sz="1700" dirty="0">
                <a:solidFill>
                  <a:srgbClr val="289B41"/>
                </a:solidFill>
                <a:effectLst/>
                <a:latin typeface="Jost Light" pitchFamily="2" charset="77"/>
                <a:ea typeface="Jost Light" pitchFamily="2" charset="77"/>
              </a:rPr>
            </a:br>
            <a:r>
              <a:rPr lang="en-US" sz="1700" dirty="0">
                <a:solidFill>
                  <a:schemeClr val="bg1"/>
                </a:solidFill>
                <a:latin typeface="Jost Light" pitchFamily="2" charset="77"/>
                <a:ea typeface="Jost Light" pitchFamily="2" charset="77"/>
              </a:rPr>
              <a:t> </a:t>
            </a:r>
            <a:endParaRPr lang="de-AT" sz="1700" dirty="0">
              <a:solidFill>
                <a:schemeClr val="bg1"/>
              </a:solidFill>
              <a:latin typeface="Jost Light" pitchFamily="2" charset="77"/>
              <a:ea typeface="Jost Light" pitchFamily="2" charset="77"/>
            </a:endParaRPr>
          </a:p>
          <a:p>
            <a:pPr marL="0" indent="0" algn="l">
              <a:lnSpc>
                <a:spcPct val="100000"/>
              </a:lnSpc>
              <a:buNone/>
            </a:pPr>
            <a:endParaRPr lang="en-US" sz="1700" dirty="0">
              <a:solidFill>
                <a:schemeClr val="bg1"/>
              </a:solidFill>
              <a:effectLst/>
              <a:latin typeface="Jost Light" pitchFamily="2" charset="77"/>
              <a:ea typeface="Jost Light" pitchFamily="2" charset="77"/>
            </a:endParaRPr>
          </a:p>
          <a:p>
            <a:pPr marL="0" indent="0" algn="l">
              <a:lnSpc>
                <a:spcPct val="100000"/>
              </a:lnSpc>
              <a:buNone/>
            </a:pP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05FB44A9-72D6-47D2-0D6E-970AD343E939}"/>
              </a:ext>
            </a:extLst>
          </p:cNvPr>
          <p:cNvSpPr txBox="1">
            <a:spLocks/>
          </p:cNvSpPr>
          <p:nvPr/>
        </p:nvSpPr>
        <p:spPr>
          <a:xfrm>
            <a:off x="697753" y="1088252"/>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600" dirty="0">
                <a:solidFill>
                  <a:srgbClr val="289B41"/>
                </a:solidFill>
                <a:latin typeface="Jost" pitchFamily="2" charset="77"/>
                <a:ea typeface="Jost" pitchFamily="2" charset="77"/>
              </a:rPr>
              <a:t>Who </a:t>
            </a:r>
            <a:r>
              <a:rPr lang="de-DE" sz="2600" dirty="0" err="1">
                <a:solidFill>
                  <a:srgbClr val="289B41"/>
                </a:solidFill>
                <a:latin typeface="Jost" pitchFamily="2" charset="77"/>
                <a:ea typeface="Jost" pitchFamily="2" charset="77"/>
              </a:rPr>
              <a:t>we</a:t>
            </a:r>
            <a:r>
              <a:rPr lang="de-DE" sz="2600" dirty="0">
                <a:solidFill>
                  <a:srgbClr val="289B41"/>
                </a:solidFill>
                <a:latin typeface="Jost" pitchFamily="2" charset="77"/>
                <a:ea typeface="Jost" pitchFamily="2" charset="77"/>
              </a:rPr>
              <a:t> </a:t>
            </a:r>
            <a:r>
              <a:rPr lang="de-DE" sz="2600" dirty="0" err="1">
                <a:solidFill>
                  <a:srgbClr val="289B41"/>
                </a:solidFill>
                <a:latin typeface="Jost" pitchFamily="2" charset="77"/>
                <a:ea typeface="Jost" pitchFamily="2" charset="77"/>
              </a:rPr>
              <a:t>are</a:t>
            </a:r>
            <a:endParaRPr lang="de-AT" sz="2600" dirty="0">
              <a:solidFill>
                <a:srgbClr val="289B41"/>
              </a:solidFill>
              <a:latin typeface="Jost" pitchFamily="2" charset="77"/>
              <a:ea typeface="Jost" pitchFamily="2" charset="77"/>
            </a:endParaRPr>
          </a:p>
        </p:txBody>
      </p:sp>
      <p:pic>
        <p:nvPicPr>
          <p:cNvPr id="20" name="Grafik 19">
            <a:extLst>
              <a:ext uri="{FF2B5EF4-FFF2-40B4-BE49-F238E27FC236}">
                <a16:creationId xmlns:a16="http://schemas.microsoft.com/office/drawing/2014/main" id="{B91D7ADE-9617-AC47-EBC5-0DC0562BA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1540" y="411528"/>
            <a:ext cx="5616630" cy="5281826"/>
          </a:xfrm>
          <a:prstGeom prst="rect">
            <a:avLst/>
          </a:prstGeom>
        </p:spPr>
      </p:pic>
      <p:sp>
        <p:nvSpPr>
          <p:cNvPr id="5" name="Untertitel 2">
            <a:extLst>
              <a:ext uri="{FF2B5EF4-FFF2-40B4-BE49-F238E27FC236}">
                <a16:creationId xmlns:a16="http://schemas.microsoft.com/office/drawing/2014/main" id="{C948DE03-6FE2-5A9C-D07E-DA6998022C66}"/>
              </a:ext>
            </a:extLst>
          </p:cNvPr>
          <p:cNvSpPr txBox="1">
            <a:spLocks/>
          </p:cNvSpPr>
          <p:nvPr/>
        </p:nvSpPr>
        <p:spPr>
          <a:xfrm>
            <a:off x="9875520" y="5929580"/>
            <a:ext cx="176617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FIRM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909501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DCDA7-963D-45C2-422F-A46D7CC970E0}"/>
            </a:ext>
          </a:extLst>
        </p:cNvPr>
        <p:cNvGrpSpPr/>
        <p:nvPr/>
      </p:nvGrpSpPr>
      <p:grpSpPr>
        <a:xfrm>
          <a:off x="0" y="0"/>
          <a:ext cx="0" cy="0"/>
          <a:chOff x="0" y="0"/>
          <a:chExt cx="0" cy="0"/>
        </a:xfrm>
      </p:grpSpPr>
      <p:sp>
        <p:nvSpPr>
          <p:cNvPr id="2" name="Untertitel 2">
            <a:extLst>
              <a:ext uri="{FF2B5EF4-FFF2-40B4-BE49-F238E27FC236}">
                <a16:creationId xmlns:a16="http://schemas.microsoft.com/office/drawing/2014/main" id="{B478857F-45AC-8ED9-9FF9-AE1DD161C157}"/>
              </a:ext>
            </a:extLst>
          </p:cNvPr>
          <p:cNvSpPr txBox="1">
            <a:spLocks/>
          </p:cNvSpPr>
          <p:nvPr/>
        </p:nvSpPr>
        <p:spPr>
          <a:xfrm>
            <a:off x="697753" y="2695414"/>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1:</a:t>
            </a:r>
            <a:br>
              <a:rPr lang="de-AT" sz="1700" dirty="0">
                <a:solidFill>
                  <a:srgbClr val="289B41"/>
                </a:solidFill>
                <a:latin typeface="Jost Light" pitchFamily="2" charset="77"/>
                <a:ea typeface="Jost Light" pitchFamily="2" charset="77"/>
              </a:rPr>
            </a:br>
            <a:r>
              <a:rPr lang="de-AT" sz="1700" dirty="0">
                <a:solidFill>
                  <a:srgbClr val="289B41"/>
                </a:solidFill>
                <a:latin typeface="Jost Light" pitchFamily="2" charset="77"/>
                <a:ea typeface="Jost Light" pitchFamily="2" charset="77"/>
              </a:rPr>
              <a:t>Kick-Off &amp; Target Definition</a:t>
            </a:r>
          </a:p>
        </p:txBody>
      </p:sp>
      <p:sp>
        <p:nvSpPr>
          <p:cNvPr id="10" name="Untertitel 2">
            <a:extLst>
              <a:ext uri="{FF2B5EF4-FFF2-40B4-BE49-F238E27FC236}">
                <a16:creationId xmlns:a16="http://schemas.microsoft.com/office/drawing/2014/main" id="{8CEF8CD5-3BCA-8C2C-FEF2-9C32D3A4D74D}"/>
              </a:ext>
            </a:extLst>
          </p:cNvPr>
          <p:cNvSpPr txBox="1">
            <a:spLocks/>
          </p:cNvSpPr>
          <p:nvPr/>
        </p:nvSpPr>
        <p:spPr>
          <a:xfrm>
            <a:off x="697753" y="1224774"/>
            <a:ext cx="2883647"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Project Approach</a:t>
            </a:r>
            <a:br>
              <a:rPr lang="de-DE" sz="2500" dirty="0">
                <a:solidFill>
                  <a:srgbClr val="289B41"/>
                </a:solidFill>
                <a:latin typeface="Jost" pitchFamily="2" charset="77"/>
                <a:ea typeface="Jost" pitchFamily="2" charset="77"/>
              </a:rPr>
            </a:br>
            <a:r>
              <a:rPr lang="de-DE" sz="2500" dirty="0">
                <a:solidFill>
                  <a:srgbClr val="289B41"/>
                </a:solidFill>
                <a:latin typeface="Jost" pitchFamily="2" charset="77"/>
                <a:ea typeface="Jost" pitchFamily="2" charset="77"/>
              </a:rPr>
              <a:t>Timeline</a:t>
            </a:r>
            <a:endParaRPr lang="de-AT" sz="2500" dirty="0">
              <a:solidFill>
                <a:srgbClr val="289B41"/>
              </a:solidFill>
              <a:latin typeface="Jost" pitchFamily="2" charset="77"/>
              <a:ea typeface="Jost" pitchFamily="2" charset="77"/>
            </a:endParaRPr>
          </a:p>
        </p:txBody>
      </p:sp>
      <p:sp>
        <p:nvSpPr>
          <p:cNvPr id="4" name="Untertitel 2">
            <a:extLst>
              <a:ext uri="{FF2B5EF4-FFF2-40B4-BE49-F238E27FC236}">
                <a16:creationId xmlns:a16="http://schemas.microsoft.com/office/drawing/2014/main" id="{9B734874-FEA6-105B-02B7-2634A19D3F39}"/>
              </a:ext>
            </a:extLst>
          </p:cNvPr>
          <p:cNvSpPr txBox="1">
            <a:spLocks/>
          </p:cNvSpPr>
          <p:nvPr/>
        </p:nvSpPr>
        <p:spPr>
          <a:xfrm>
            <a:off x="697753" y="3274464"/>
            <a:ext cx="2717070"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chemeClr val="bg1"/>
                </a:solidFill>
                <a:latin typeface="Jost Light" pitchFamily="2" charset="77"/>
                <a:ea typeface="Jost Light" pitchFamily="2" charset="77"/>
              </a:rPr>
              <a:t>Alignment on </a:t>
            </a:r>
            <a:r>
              <a:rPr lang="de-AT" sz="1200" dirty="0" err="1">
                <a:solidFill>
                  <a:schemeClr val="bg1"/>
                </a:solidFill>
                <a:latin typeface="Jost Light" pitchFamily="2" charset="77"/>
                <a:ea typeface="Jost Light" pitchFamily="2" charset="77"/>
              </a:rPr>
              <a:t>goals</a:t>
            </a:r>
            <a:r>
              <a:rPr lang="de-AT" sz="1200" dirty="0">
                <a:solidFill>
                  <a:schemeClr val="bg1"/>
                </a:solidFill>
                <a:latin typeface="Jost Light" pitchFamily="2" charset="77"/>
                <a:ea typeface="Jost Light" pitchFamily="2" charset="77"/>
              </a:rPr>
              <a:t>, </a:t>
            </a:r>
            <a:r>
              <a:rPr lang="de-AT" sz="1200" dirty="0" err="1">
                <a:solidFill>
                  <a:schemeClr val="bg1"/>
                </a:solidFill>
                <a:latin typeface="Jost Light" pitchFamily="2" charset="77"/>
                <a:ea typeface="Jost Light" pitchFamily="2" charset="77"/>
              </a:rPr>
              <a:t>priorities</a:t>
            </a:r>
            <a:r>
              <a:rPr lang="de-AT" sz="1200" dirty="0">
                <a:solidFill>
                  <a:schemeClr val="bg1"/>
                </a:solidFill>
                <a:latin typeface="Jost Light" pitchFamily="2" charset="77"/>
                <a:ea typeface="Jost Light" pitchFamily="2" charset="77"/>
              </a:rPr>
              <a:t>, </a:t>
            </a:r>
            <a:r>
              <a:rPr lang="de-AT" sz="1200" dirty="0" err="1">
                <a:solidFill>
                  <a:schemeClr val="bg1"/>
                </a:solidFill>
                <a:latin typeface="Jost Light" pitchFamily="2" charset="77"/>
                <a:ea typeface="Jost Light" pitchFamily="2" charset="77"/>
              </a:rPr>
              <a:t>constraints</a:t>
            </a:r>
            <a:r>
              <a:rPr lang="de-AT" sz="1200" dirty="0">
                <a:solidFill>
                  <a:schemeClr val="bg1"/>
                </a:solidFill>
                <a:latin typeface="Jost Light" pitchFamily="2" charset="77"/>
                <a:ea typeface="Jost Light" pitchFamily="2" charset="77"/>
              </a:rPr>
              <a:t>.</a:t>
            </a:r>
          </a:p>
        </p:txBody>
      </p:sp>
      <p:sp>
        <p:nvSpPr>
          <p:cNvPr id="16" name="Untertitel 2">
            <a:extLst>
              <a:ext uri="{FF2B5EF4-FFF2-40B4-BE49-F238E27FC236}">
                <a16:creationId xmlns:a16="http://schemas.microsoft.com/office/drawing/2014/main" id="{CD07EA15-5E02-050C-0F86-23B29E504892}"/>
              </a:ext>
            </a:extLst>
          </p:cNvPr>
          <p:cNvSpPr txBox="1">
            <a:spLocks/>
          </p:cNvSpPr>
          <p:nvPr/>
        </p:nvSpPr>
        <p:spPr>
          <a:xfrm>
            <a:off x="697753" y="4279668"/>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4:</a:t>
            </a:r>
            <a:br>
              <a:rPr lang="de-AT" sz="1700" dirty="0">
                <a:solidFill>
                  <a:srgbClr val="289B41"/>
                </a:solidFill>
                <a:latin typeface="Jost Light" pitchFamily="2" charset="77"/>
                <a:ea typeface="Jost Light" pitchFamily="2" charset="77"/>
              </a:rPr>
            </a:br>
            <a:r>
              <a:rPr lang="de-AT" sz="1700" dirty="0" err="1">
                <a:solidFill>
                  <a:srgbClr val="289B41"/>
                </a:solidFill>
                <a:latin typeface="Jost Light" pitchFamily="2" charset="77"/>
                <a:ea typeface="Jost Light" pitchFamily="2" charset="77"/>
              </a:rPr>
              <a:t>Negotation</a:t>
            </a:r>
            <a:r>
              <a:rPr lang="de-AT" sz="1700" dirty="0">
                <a:solidFill>
                  <a:srgbClr val="289B41"/>
                </a:solidFill>
                <a:latin typeface="Jost Light" pitchFamily="2" charset="77"/>
                <a:ea typeface="Jost Light" pitchFamily="2" charset="77"/>
              </a:rPr>
              <a:t> &amp; </a:t>
            </a:r>
            <a:r>
              <a:rPr lang="de-AT" sz="1700" dirty="0" err="1">
                <a:solidFill>
                  <a:srgbClr val="289B41"/>
                </a:solidFill>
                <a:latin typeface="Jost Light" pitchFamily="2" charset="77"/>
                <a:ea typeface="Jost Light" pitchFamily="2" charset="77"/>
              </a:rPr>
              <a:t>Structuring</a:t>
            </a:r>
            <a:endParaRPr lang="de-AT" sz="1700" dirty="0">
              <a:solidFill>
                <a:srgbClr val="289B41"/>
              </a:solidFill>
              <a:latin typeface="Jost Light" pitchFamily="2" charset="77"/>
              <a:ea typeface="Jost Light" pitchFamily="2" charset="77"/>
            </a:endParaRPr>
          </a:p>
        </p:txBody>
      </p:sp>
      <p:sp>
        <p:nvSpPr>
          <p:cNvPr id="19" name="Untertitel 2">
            <a:extLst>
              <a:ext uri="{FF2B5EF4-FFF2-40B4-BE49-F238E27FC236}">
                <a16:creationId xmlns:a16="http://schemas.microsoft.com/office/drawing/2014/main" id="{42A4A447-F870-21DC-80E0-1388DFBF6F06}"/>
              </a:ext>
            </a:extLst>
          </p:cNvPr>
          <p:cNvSpPr txBox="1">
            <a:spLocks/>
          </p:cNvSpPr>
          <p:nvPr/>
        </p:nvSpPr>
        <p:spPr>
          <a:xfrm>
            <a:off x="697753" y="4858718"/>
            <a:ext cx="2717070"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chemeClr val="bg1"/>
                </a:solidFill>
                <a:latin typeface="Jost Light" pitchFamily="2" charset="77"/>
                <a:ea typeface="Jost Light" pitchFamily="2" charset="77"/>
              </a:rPr>
              <a:t>Strategic, assertive, and </a:t>
            </a:r>
            <a:r>
              <a:rPr lang="de-AT" sz="1200" dirty="0" err="1">
                <a:solidFill>
                  <a:schemeClr val="bg1"/>
                </a:solidFill>
                <a:latin typeface="Jost Light" pitchFamily="2" charset="77"/>
                <a:ea typeface="Jost Light" pitchFamily="2" charset="77"/>
              </a:rPr>
              <a:t>solution-driven</a:t>
            </a:r>
            <a:r>
              <a:rPr lang="de-AT" sz="1200" dirty="0">
                <a:solidFill>
                  <a:schemeClr val="bg1"/>
                </a:solidFill>
                <a:latin typeface="Jost Light" pitchFamily="2" charset="77"/>
                <a:ea typeface="Jost Light" pitchFamily="2" charset="77"/>
              </a:rPr>
              <a:t>.</a:t>
            </a:r>
          </a:p>
        </p:txBody>
      </p:sp>
      <p:sp>
        <p:nvSpPr>
          <p:cNvPr id="21" name="Untertitel 2">
            <a:extLst>
              <a:ext uri="{FF2B5EF4-FFF2-40B4-BE49-F238E27FC236}">
                <a16:creationId xmlns:a16="http://schemas.microsoft.com/office/drawing/2014/main" id="{1F1E4307-C748-7FC8-9CAC-D6586F7EE30D}"/>
              </a:ext>
            </a:extLst>
          </p:cNvPr>
          <p:cNvSpPr txBox="1">
            <a:spLocks/>
          </p:cNvSpPr>
          <p:nvPr/>
        </p:nvSpPr>
        <p:spPr>
          <a:xfrm>
            <a:off x="4280937" y="2695414"/>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2:</a:t>
            </a:r>
            <a:br>
              <a:rPr lang="de-AT" sz="1700" dirty="0">
                <a:solidFill>
                  <a:srgbClr val="289B41"/>
                </a:solidFill>
                <a:latin typeface="Jost Light" pitchFamily="2" charset="77"/>
                <a:ea typeface="Jost Light" pitchFamily="2" charset="77"/>
              </a:rPr>
            </a:br>
            <a:r>
              <a:rPr lang="de-AT" sz="1700" dirty="0">
                <a:solidFill>
                  <a:srgbClr val="289B41"/>
                </a:solidFill>
                <a:latin typeface="Jost Light" pitchFamily="2" charset="77"/>
                <a:ea typeface="Jost Light" pitchFamily="2" charset="77"/>
              </a:rPr>
              <a:t>Legal Mapping</a:t>
            </a:r>
          </a:p>
        </p:txBody>
      </p:sp>
      <p:sp>
        <p:nvSpPr>
          <p:cNvPr id="28" name="Untertitel 2">
            <a:extLst>
              <a:ext uri="{FF2B5EF4-FFF2-40B4-BE49-F238E27FC236}">
                <a16:creationId xmlns:a16="http://schemas.microsoft.com/office/drawing/2014/main" id="{67FA3D28-3A0D-5C98-E227-38359BC8E0D2}"/>
              </a:ext>
            </a:extLst>
          </p:cNvPr>
          <p:cNvSpPr txBox="1">
            <a:spLocks/>
          </p:cNvSpPr>
          <p:nvPr/>
        </p:nvSpPr>
        <p:spPr>
          <a:xfrm>
            <a:off x="4280937" y="3274464"/>
            <a:ext cx="2717070"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Jurisdiction analysis &amp; identification of key risks.</a:t>
            </a:r>
            <a:endParaRPr lang="de-AT" sz="1200" dirty="0">
              <a:solidFill>
                <a:schemeClr val="bg1"/>
              </a:solidFill>
              <a:latin typeface="Jost Light" pitchFamily="2" charset="77"/>
              <a:ea typeface="Jost Light" pitchFamily="2" charset="77"/>
            </a:endParaRPr>
          </a:p>
        </p:txBody>
      </p:sp>
      <p:sp>
        <p:nvSpPr>
          <p:cNvPr id="29" name="Untertitel 2">
            <a:extLst>
              <a:ext uri="{FF2B5EF4-FFF2-40B4-BE49-F238E27FC236}">
                <a16:creationId xmlns:a16="http://schemas.microsoft.com/office/drawing/2014/main" id="{8FC76196-8D89-0D07-8A37-4D87A188CD1A}"/>
              </a:ext>
            </a:extLst>
          </p:cNvPr>
          <p:cNvSpPr txBox="1">
            <a:spLocks/>
          </p:cNvSpPr>
          <p:nvPr/>
        </p:nvSpPr>
        <p:spPr>
          <a:xfrm>
            <a:off x="4280937" y="4279668"/>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5:</a:t>
            </a:r>
            <a:br>
              <a:rPr lang="de-AT" sz="1700" dirty="0">
                <a:solidFill>
                  <a:srgbClr val="289B41"/>
                </a:solidFill>
                <a:latin typeface="Jost Light" pitchFamily="2" charset="77"/>
                <a:ea typeface="Jost Light" pitchFamily="2" charset="77"/>
              </a:rPr>
            </a:br>
            <a:r>
              <a:rPr lang="de-AT" sz="1700" dirty="0">
                <a:solidFill>
                  <a:srgbClr val="289B41"/>
                </a:solidFill>
                <a:latin typeface="Jost Light" pitchFamily="2" charset="77"/>
                <a:ea typeface="Jost Light" pitchFamily="2" charset="77"/>
              </a:rPr>
              <a:t>Implementation</a:t>
            </a:r>
          </a:p>
        </p:txBody>
      </p:sp>
      <p:sp>
        <p:nvSpPr>
          <p:cNvPr id="30" name="Untertitel 2">
            <a:extLst>
              <a:ext uri="{FF2B5EF4-FFF2-40B4-BE49-F238E27FC236}">
                <a16:creationId xmlns:a16="http://schemas.microsoft.com/office/drawing/2014/main" id="{01174D34-7C7B-8071-8FE5-B2D7081F1AD3}"/>
              </a:ext>
            </a:extLst>
          </p:cNvPr>
          <p:cNvSpPr txBox="1">
            <a:spLocks/>
          </p:cNvSpPr>
          <p:nvPr/>
        </p:nvSpPr>
        <p:spPr>
          <a:xfrm>
            <a:off x="4280937" y="4858718"/>
            <a:ext cx="3072808"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Coordinated execution across all jurisdictions.</a:t>
            </a:r>
            <a:endParaRPr lang="de-AT" sz="1200" dirty="0">
              <a:solidFill>
                <a:schemeClr val="bg1"/>
              </a:solidFill>
              <a:latin typeface="Jost Light" pitchFamily="2" charset="77"/>
              <a:ea typeface="Jost Light" pitchFamily="2" charset="77"/>
            </a:endParaRPr>
          </a:p>
        </p:txBody>
      </p:sp>
      <p:sp>
        <p:nvSpPr>
          <p:cNvPr id="35" name="Untertitel 2">
            <a:extLst>
              <a:ext uri="{FF2B5EF4-FFF2-40B4-BE49-F238E27FC236}">
                <a16:creationId xmlns:a16="http://schemas.microsoft.com/office/drawing/2014/main" id="{90864C63-4514-022B-0C24-E3346F84D56E}"/>
              </a:ext>
            </a:extLst>
          </p:cNvPr>
          <p:cNvSpPr txBox="1">
            <a:spLocks/>
          </p:cNvSpPr>
          <p:nvPr/>
        </p:nvSpPr>
        <p:spPr>
          <a:xfrm>
            <a:off x="7859460" y="2695414"/>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3:</a:t>
            </a:r>
            <a:br>
              <a:rPr lang="de-AT" sz="1700" dirty="0">
                <a:solidFill>
                  <a:srgbClr val="289B41"/>
                </a:solidFill>
                <a:latin typeface="Jost Light" pitchFamily="2" charset="77"/>
                <a:ea typeface="Jost Light" pitchFamily="2" charset="77"/>
              </a:rPr>
            </a:br>
            <a:r>
              <a:rPr lang="de-AT" sz="1700" dirty="0" err="1">
                <a:solidFill>
                  <a:srgbClr val="289B41"/>
                </a:solidFill>
                <a:latin typeface="Jost Light" pitchFamily="2" charset="77"/>
                <a:ea typeface="Jost Light" pitchFamily="2" charset="77"/>
              </a:rPr>
              <a:t>Document</a:t>
            </a:r>
            <a:r>
              <a:rPr lang="de-AT" sz="1700" dirty="0">
                <a:solidFill>
                  <a:srgbClr val="289B41"/>
                </a:solidFill>
                <a:latin typeface="Jost Light" pitchFamily="2" charset="77"/>
                <a:ea typeface="Jost Light" pitchFamily="2" charset="77"/>
              </a:rPr>
              <a:t> Review &amp; </a:t>
            </a:r>
            <a:r>
              <a:rPr lang="de-AT" sz="1700" dirty="0" err="1">
                <a:solidFill>
                  <a:srgbClr val="289B41"/>
                </a:solidFill>
                <a:latin typeface="Jost Light" pitchFamily="2" charset="77"/>
                <a:ea typeface="Jost Light" pitchFamily="2" charset="77"/>
              </a:rPr>
              <a:t>Drafting</a:t>
            </a:r>
            <a:endParaRPr lang="de-AT" sz="1700" dirty="0">
              <a:solidFill>
                <a:srgbClr val="289B41"/>
              </a:solidFill>
              <a:latin typeface="Jost Light" pitchFamily="2" charset="77"/>
              <a:ea typeface="Jost Light" pitchFamily="2" charset="77"/>
            </a:endParaRPr>
          </a:p>
        </p:txBody>
      </p:sp>
      <p:sp>
        <p:nvSpPr>
          <p:cNvPr id="36" name="Untertitel 2">
            <a:extLst>
              <a:ext uri="{FF2B5EF4-FFF2-40B4-BE49-F238E27FC236}">
                <a16:creationId xmlns:a16="http://schemas.microsoft.com/office/drawing/2014/main" id="{05FB2C81-5361-947A-B36B-F1DD955C2191}"/>
              </a:ext>
            </a:extLst>
          </p:cNvPr>
          <p:cNvSpPr txBox="1">
            <a:spLocks/>
          </p:cNvSpPr>
          <p:nvPr/>
        </p:nvSpPr>
        <p:spPr>
          <a:xfrm>
            <a:off x="7859460" y="3274464"/>
            <a:ext cx="2717070"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Efficient</a:t>
            </a:r>
            <a:r>
              <a:rPr lang="de-AT" sz="1200" dirty="0">
                <a:solidFill>
                  <a:schemeClr val="bg1"/>
                </a:solidFill>
                <a:latin typeface="Jost Light" pitchFamily="2" charset="77"/>
                <a:ea typeface="Jost Light" pitchFamily="2" charset="77"/>
              </a:rPr>
              <a:t>, </a:t>
            </a:r>
            <a:r>
              <a:rPr lang="de-AT" sz="1200" dirty="0" err="1">
                <a:solidFill>
                  <a:schemeClr val="bg1"/>
                </a:solidFill>
                <a:latin typeface="Jost Light" pitchFamily="2" charset="77"/>
                <a:ea typeface="Jost Light" pitchFamily="2" charset="77"/>
              </a:rPr>
              <a:t>focused</a:t>
            </a:r>
            <a:r>
              <a:rPr lang="de-AT" sz="1200" dirty="0">
                <a:solidFill>
                  <a:schemeClr val="bg1"/>
                </a:solidFill>
                <a:latin typeface="Jost Light" pitchFamily="2" charset="77"/>
                <a:ea typeface="Jost Light" pitchFamily="2" charset="77"/>
              </a:rPr>
              <a:t>, business-</a:t>
            </a:r>
            <a:r>
              <a:rPr lang="de-AT" sz="1200" dirty="0" err="1">
                <a:solidFill>
                  <a:schemeClr val="bg1"/>
                </a:solidFill>
                <a:latin typeface="Jost Light" pitchFamily="2" charset="77"/>
                <a:ea typeface="Jost Light" pitchFamily="2" charset="77"/>
              </a:rPr>
              <a:t>oriented</a:t>
            </a:r>
            <a:r>
              <a:rPr lang="de-AT" sz="1200" dirty="0">
                <a:solidFill>
                  <a:schemeClr val="bg1"/>
                </a:solidFill>
                <a:latin typeface="Jost Light" pitchFamily="2" charset="77"/>
                <a:ea typeface="Jost Light" pitchFamily="2" charset="77"/>
              </a:rPr>
              <a:t>.</a:t>
            </a:r>
          </a:p>
        </p:txBody>
      </p:sp>
      <p:sp>
        <p:nvSpPr>
          <p:cNvPr id="37" name="Untertitel 2">
            <a:extLst>
              <a:ext uri="{FF2B5EF4-FFF2-40B4-BE49-F238E27FC236}">
                <a16:creationId xmlns:a16="http://schemas.microsoft.com/office/drawing/2014/main" id="{7960B672-4327-925D-5F9C-F9B673465CAA}"/>
              </a:ext>
            </a:extLst>
          </p:cNvPr>
          <p:cNvSpPr txBox="1">
            <a:spLocks/>
          </p:cNvSpPr>
          <p:nvPr/>
        </p:nvSpPr>
        <p:spPr>
          <a:xfrm>
            <a:off x="7859460" y="4279668"/>
            <a:ext cx="3072808" cy="5344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Phase 6:</a:t>
            </a:r>
            <a:br>
              <a:rPr lang="de-AT" sz="1700" dirty="0">
                <a:solidFill>
                  <a:srgbClr val="289B41"/>
                </a:solidFill>
                <a:latin typeface="Jost Light" pitchFamily="2" charset="77"/>
                <a:ea typeface="Jost Light" pitchFamily="2" charset="77"/>
              </a:rPr>
            </a:br>
            <a:r>
              <a:rPr lang="de-AT" sz="1700" dirty="0">
                <a:solidFill>
                  <a:srgbClr val="289B41"/>
                </a:solidFill>
                <a:latin typeface="Jost Light" pitchFamily="2" charset="77"/>
                <a:ea typeface="Jost Light" pitchFamily="2" charset="77"/>
              </a:rPr>
              <a:t>Closing &amp; </a:t>
            </a:r>
            <a:r>
              <a:rPr lang="de-AT" sz="1700" dirty="0" err="1">
                <a:solidFill>
                  <a:srgbClr val="289B41"/>
                </a:solidFill>
                <a:latin typeface="Jost Light" pitchFamily="2" charset="77"/>
                <a:ea typeface="Jost Light" pitchFamily="2" charset="77"/>
              </a:rPr>
              <a:t>Handover</a:t>
            </a:r>
            <a:endParaRPr lang="de-AT" sz="1700" dirty="0">
              <a:solidFill>
                <a:srgbClr val="289B41"/>
              </a:solidFill>
              <a:latin typeface="Jost Light" pitchFamily="2" charset="77"/>
              <a:ea typeface="Jost Light" pitchFamily="2" charset="77"/>
            </a:endParaRPr>
          </a:p>
        </p:txBody>
      </p:sp>
      <p:sp>
        <p:nvSpPr>
          <p:cNvPr id="38" name="Untertitel 2">
            <a:extLst>
              <a:ext uri="{FF2B5EF4-FFF2-40B4-BE49-F238E27FC236}">
                <a16:creationId xmlns:a16="http://schemas.microsoft.com/office/drawing/2014/main" id="{9B325781-9345-1CD8-752D-18F91AA1B70C}"/>
              </a:ext>
            </a:extLst>
          </p:cNvPr>
          <p:cNvSpPr txBox="1">
            <a:spLocks/>
          </p:cNvSpPr>
          <p:nvPr/>
        </p:nvSpPr>
        <p:spPr>
          <a:xfrm>
            <a:off x="7859460" y="4858718"/>
            <a:ext cx="2717070" cy="5344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Final documentation, risk notes, next steps.</a:t>
            </a:r>
            <a:endParaRPr lang="de-AT" sz="1200" dirty="0">
              <a:solidFill>
                <a:schemeClr val="bg1"/>
              </a:solidFill>
              <a:latin typeface="Jost Light" pitchFamily="2" charset="77"/>
              <a:ea typeface="Jost Light" pitchFamily="2" charset="77"/>
            </a:endParaRPr>
          </a:p>
        </p:txBody>
      </p:sp>
      <p:sp>
        <p:nvSpPr>
          <p:cNvPr id="39" name="Ellipse 38">
            <a:extLst>
              <a:ext uri="{FF2B5EF4-FFF2-40B4-BE49-F238E27FC236}">
                <a16:creationId xmlns:a16="http://schemas.microsoft.com/office/drawing/2014/main" id="{C9779B78-F4D0-0284-93CF-65B2CCB0AB0D}"/>
              </a:ext>
            </a:extLst>
          </p:cNvPr>
          <p:cNvSpPr/>
          <p:nvPr/>
        </p:nvSpPr>
        <p:spPr>
          <a:xfrm>
            <a:off x="804534" y="2365214"/>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0" name="Ellipse 39">
            <a:extLst>
              <a:ext uri="{FF2B5EF4-FFF2-40B4-BE49-F238E27FC236}">
                <a16:creationId xmlns:a16="http://schemas.microsoft.com/office/drawing/2014/main" id="{A5C57D29-F72B-8B6F-A899-E98E7275187C}"/>
              </a:ext>
            </a:extLst>
          </p:cNvPr>
          <p:cNvSpPr/>
          <p:nvPr/>
        </p:nvSpPr>
        <p:spPr>
          <a:xfrm>
            <a:off x="4387714" y="2359736"/>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1" name="Ellipse 40">
            <a:extLst>
              <a:ext uri="{FF2B5EF4-FFF2-40B4-BE49-F238E27FC236}">
                <a16:creationId xmlns:a16="http://schemas.microsoft.com/office/drawing/2014/main" id="{460F6BB2-B869-7DE1-282E-A988E8036616}"/>
              </a:ext>
            </a:extLst>
          </p:cNvPr>
          <p:cNvSpPr/>
          <p:nvPr/>
        </p:nvSpPr>
        <p:spPr>
          <a:xfrm>
            <a:off x="7960267" y="2365935"/>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2" name="Ellipse 41">
            <a:extLst>
              <a:ext uri="{FF2B5EF4-FFF2-40B4-BE49-F238E27FC236}">
                <a16:creationId xmlns:a16="http://schemas.microsoft.com/office/drawing/2014/main" id="{3F53430A-7015-C96A-44DD-42F8E640104D}"/>
              </a:ext>
            </a:extLst>
          </p:cNvPr>
          <p:cNvSpPr/>
          <p:nvPr/>
        </p:nvSpPr>
        <p:spPr>
          <a:xfrm>
            <a:off x="804534" y="3961775"/>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3" name="Ellipse 42">
            <a:extLst>
              <a:ext uri="{FF2B5EF4-FFF2-40B4-BE49-F238E27FC236}">
                <a16:creationId xmlns:a16="http://schemas.microsoft.com/office/drawing/2014/main" id="{C6E7B176-AAC7-E3D3-6994-8E9D6C92B28D}"/>
              </a:ext>
            </a:extLst>
          </p:cNvPr>
          <p:cNvSpPr/>
          <p:nvPr/>
        </p:nvSpPr>
        <p:spPr>
          <a:xfrm>
            <a:off x="4387714" y="3956297"/>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4" name="Ellipse 43">
            <a:extLst>
              <a:ext uri="{FF2B5EF4-FFF2-40B4-BE49-F238E27FC236}">
                <a16:creationId xmlns:a16="http://schemas.microsoft.com/office/drawing/2014/main" id="{67CD7921-8832-4225-E136-0B706DCD5035}"/>
              </a:ext>
            </a:extLst>
          </p:cNvPr>
          <p:cNvSpPr/>
          <p:nvPr/>
        </p:nvSpPr>
        <p:spPr>
          <a:xfrm>
            <a:off x="7960267" y="3962496"/>
            <a:ext cx="191101" cy="191101"/>
          </a:xfrm>
          <a:prstGeom prst="ellipse">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cxnSp>
        <p:nvCxnSpPr>
          <p:cNvPr id="46" name="Gerader Verbinder 45">
            <a:extLst>
              <a:ext uri="{FF2B5EF4-FFF2-40B4-BE49-F238E27FC236}">
                <a16:creationId xmlns:a16="http://schemas.microsoft.com/office/drawing/2014/main" id="{0A04BBA5-FAC7-536B-3D68-496CC22D7A45}"/>
              </a:ext>
            </a:extLst>
          </p:cNvPr>
          <p:cNvCxnSpPr>
            <a:cxnSpLocks/>
          </p:cNvCxnSpPr>
          <p:nvPr/>
        </p:nvCxnSpPr>
        <p:spPr>
          <a:xfrm>
            <a:off x="839967" y="2455431"/>
            <a:ext cx="11352033" cy="0"/>
          </a:xfrm>
          <a:prstGeom prst="line">
            <a:avLst/>
          </a:prstGeom>
          <a:ln w="9525">
            <a:solidFill>
              <a:srgbClr val="289B41"/>
            </a:solidFill>
          </a:ln>
        </p:spPr>
        <p:style>
          <a:lnRef idx="2">
            <a:schemeClr val="accent6"/>
          </a:lnRef>
          <a:fillRef idx="0">
            <a:schemeClr val="accent6"/>
          </a:fillRef>
          <a:effectRef idx="1">
            <a:schemeClr val="accent6"/>
          </a:effectRef>
          <a:fontRef idx="minor">
            <a:schemeClr val="tx1"/>
          </a:fontRef>
        </p:style>
      </p:cxnSp>
      <p:cxnSp>
        <p:nvCxnSpPr>
          <p:cNvPr id="48" name="Gerader Verbinder 47">
            <a:extLst>
              <a:ext uri="{FF2B5EF4-FFF2-40B4-BE49-F238E27FC236}">
                <a16:creationId xmlns:a16="http://schemas.microsoft.com/office/drawing/2014/main" id="{F1B958E5-CFEB-0561-6BBA-A989D9EC4530}"/>
              </a:ext>
            </a:extLst>
          </p:cNvPr>
          <p:cNvCxnSpPr>
            <a:cxnSpLocks/>
          </p:cNvCxnSpPr>
          <p:nvPr/>
        </p:nvCxnSpPr>
        <p:spPr>
          <a:xfrm>
            <a:off x="0" y="4064489"/>
            <a:ext cx="8102006" cy="0"/>
          </a:xfrm>
          <a:prstGeom prst="line">
            <a:avLst/>
          </a:prstGeom>
          <a:ln w="9525">
            <a:solidFill>
              <a:srgbClr val="289B41"/>
            </a:solidFill>
          </a:ln>
        </p:spPr>
        <p:style>
          <a:lnRef idx="2">
            <a:schemeClr val="accent6"/>
          </a:lnRef>
          <a:fillRef idx="0">
            <a:schemeClr val="accent6"/>
          </a:fillRef>
          <a:effectRef idx="1">
            <a:schemeClr val="accent6"/>
          </a:effectRef>
          <a:fontRef idx="minor">
            <a:schemeClr val="tx1"/>
          </a:fontRef>
        </p:style>
      </p:cxnSp>
      <p:sp>
        <p:nvSpPr>
          <p:cNvPr id="3" name="Untertitel 2">
            <a:extLst>
              <a:ext uri="{FF2B5EF4-FFF2-40B4-BE49-F238E27FC236}">
                <a16:creationId xmlns:a16="http://schemas.microsoft.com/office/drawing/2014/main" id="{4B914F5B-DD56-FFB7-79FB-02A30D5546F3}"/>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SCOPE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578271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8CA4-1480-8690-2805-F08132CC0A34}"/>
            </a:ext>
          </a:extLst>
        </p:cNvPr>
        <p:cNvGrpSpPr/>
        <p:nvPr/>
      </p:nvGrpSpPr>
      <p:grpSpPr>
        <a:xfrm>
          <a:off x="0" y="0"/>
          <a:ext cx="0" cy="0"/>
          <a:chOff x="0" y="0"/>
          <a:chExt cx="0" cy="0"/>
        </a:xfrm>
      </p:grpSpPr>
      <p:pic>
        <p:nvPicPr>
          <p:cNvPr id="46" name="Grafik 45">
            <a:extLst>
              <a:ext uri="{FF2B5EF4-FFF2-40B4-BE49-F238E27FC236}">
                <a16:creationId xmlns:a16="http://schemas.microsoft.com/office/drawing/2014/main" id="{33E9A1F6-2770-6DBF-79C3-CD444CD15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0561" y="4268091"/>
            <a:ext cx="8044564" cy="981238"/>
          </a:xfrm>
          <a:prstGeom prst="rect">
            <a:avLst/>
          </a:prstGeom>
        </p:spPr>
      </p:pic>
      <p:pic>
        <p:nvPicPr>
          <p:cNvPr id="45" name="Grafik 44">
            <a:extLst>
              <a:ext uri="{FF2B5EF4-FFF2-40B4-BE49-F238E27FC236}">
                <a16:creationId xmlns:a16="http://schemas.microsoft.com/office/drawing/2014/main" id="{4CC23EB3-8DE5-50D8-DEAB-F266E479A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0561" y="2946989"/>
            <a:ext cx="8044564" cy="981238"/>
          </a:xfrm>
          <a:prstGeom prst="rect">
            <a:avLst/>
          </a:prstGeom>
        </p:spPr>
      </p:pic>
      <p:pic>
        <p:nvPicPr>
          <p:cNvPr id="44" name="Grafik 43">
            <a:extLst>
              <a:ext uri="{FF2B5EF4-FFF2-40B4-BE49-F238E27FC236}">
                <a16:creationId xmlns:a16="http://schemas.microsoft.com/office/drawing/2014/main" id="{07442BF8-1EA9-263D-2BA8-CA01D5666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0561" y="1898665"/>
            <a:ext cx="8044564" cy="981238"/>
          </a:xfrm>
          <a:prstGeom prst="rect">
            <a:avLst/>
          </a:prstGeom>
        </p:spPr>
      </p:pic>
      <p:sp>
        <p:nvSpPr>
          <p:cNvPr id="3" name="Untertitel 2">
            <a:extLst>
              <a:ext uri="{FF2B5EF4-FFF2-40B4-BE49-F238E27FC236}">
                <a16:creationId xmlns:a16="http://schemas.microsoft.com/office/drawing/2014/main" id="{6D81D3A3-BC0F-C39C-9A0D-789F81EC3D03}"/>
              </a:ext>
            </a:extLst>
          </p:cNvPr>
          <p:cNvSpPr>
            <a:spLocks noGrp="1"/>
          </p:cNvSpPr>
          <p:nvPr>
            <p:ph type="subTitle" idx="4294967295"/>
          </p:nvPr>
        </p:nvSpPr>
        <p:spPr>
          <a:xfrm>
            <a:off x="3681590" y="1617465"/>
            <a:ext cx="7524753" cy="981237"/>
          </a:xfrm>
          <a:prstGeom prst="rect">
            <a:avLst/>
          </a:prstGeom>
        </p:spPr>
        <p:txBody>
          <a:bodyPr>
            <a:noAutofit/>
          </a:bodyPr>
          <a:lstStyle/>
          <a:p>
            <a:pPr marL="0" indent="0" algn="l">
              <a:lnSpc>
                <a:spcPct val="100000"/>
              </a:lnSpc>
              <a:buNone/>
            </a:pPr>
            <a:r>
              <a:rPr lang="en-US" sz="1700" dirty="0">
                <a:solidFill>
                  <a:schemeClr val="bg1"/>
                </a:solidFill>
                <a:latin typeface="Jost Light" pitchFamily="2" charset="77"/>
                <a:ea typeface="Jost Light" pitchFamily="2" charset="77"/>
              </a:rPr>
              <a:t>Includes drafting all required documents (</a:t>
            </a:r>
            <a:r>
              <a:rPr lang="en-US" sz="1700" dirty="0" err="1">
                <a:solidFill>
                  <a:schemeClr val="bg1"/>
                </a:solidFill>
                <a:latin typeface="Jost Light" pitchFamily="2" charset="77"/>
                <a:ea typeface="Jost Light" pitchFamily="2" charset="77"/>
              </a:rPr>
              <a:t>MoA</a:t>
            </a:r>
            <a:r>
              <a:rPr lang="en-US" sz="1700" dirty="0">
                <a:solidFill>
                  <a:schemeClr val="bg1"/>
                </a:solidFill>
                <a:latin typeface="Jost Light" pitchFamily="2" charset="77"/>
                <a:ea typeface="Jost Light" pitchFamily="2" charset="77"/>
              </a:rPr>
              <a:t>, declarations), filings, business </a:t>
            </a:r>
            <a:r>
              <a:rPr lang="en-US" sz="1700" dirty="0" err="1">
                <a:solidFill>
                  <a:schemeClr val="bg1"/>
                </a:solidFill>
                <a:latin typeface="Jost Light" pitchFamily="2" charset="77"/>
                <a:ea typeface="Jost Light" pitchFamily="2" charset="77"/>
              </a:rPr>
              <a:t>licences</a:t>
            </a:r>
            <a:r>
              <a:rPr lang="en-US" sz="1700" dirty="0">
                <a:solidFill>
                  <a:schemeClr val="bg1"/>
                </a:solidFill>
                <a:latin typeface="Jost Light" pitchFamily="2" charset="77"/>
                <a:ea typeface="Jost Light" pitchFamily="2" charset="77"/>
              </a:rPr>
              <a:t>, registration with Companies Registry, and coordination with authorities.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75DF12F4-5DF9-6221-91A8-33B5370B3B27}"/>
              </a:ext>
            </a:extLst>
          </p:cNvPr>
          <p:cNvSpPr txBox="1">
            <a:spLocks/>
          </p:cNvSpPr>
          <p:nvPr/>
        </p:nvSpPr>
        <p:spPr>
          <a:xfrm>
            <a:off x="3681588" y="1216763"/>
            <a:ext cx="5831107"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Task 1 – Establishment </a:t>
            </a:r>
            <a:r>
              <a:rPr lang="de-DE" sz="2200" dirty="0" err="1">
                <a:solidFill>
                  <a:srgbClr val="289B41"/>
                </a:solidFill>
                <a:latin typeface="Jost" pitchFamily="2" charset="77"/>
                <a:ea typeface="Jost" pitchFamily="2" charset="77"/>
              </a:rPr>
              <a:t>of</a:t>
            </a:r>
            <a:r>
              <a:rPr lang="de-DE" sz="2200" dirty="0">
                <a:solidFill>
                  <a:srgbClr val="289B41"/>
                </a:solidFill>
                <a:latin typeface="Jost" pitchFamily="2" charset="77"/>
                <a:ea typeface="Jost" pitchFamily="2" charset="77"/>
              </a:rPr>
              <a:t> a New Company</a:t>
            </a:r>
            <a:endParaRPr lang="de-AT" sz="22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11654060-8B38-7878-83DF-9938C4DA08DC}"/>
              </a:ext>
            </a:extLst>
          </p:cNvPr>
          <p:cNvSpPr txBox="1">
            <a:spLocks/>
          </p:cNvSpPr>
          <p:nvPr/>
        </p:nvSpPr>
        <p:spPr>
          <a:xfrm>
            <a:off x="3681590" y="2938201"/>
            <a:ext cx="684464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Managing the electronic mailbox and administrative obligations.</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EA6C49A2-A480-B893-0C5C-5AA9E43CF611}"/>
              </a:ext>
            </a:extLst>
          </p:cNvPr>
          <p:cNvSpPr txBox="1">
            <a:spLocks/>
          </p:cNvSpPr>
          <p:nvPr/>
        </p:nvSpPr>
        <p:spPr>
          <a:xfrm>
            <a:off x="3681588" y="2512573"/>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Task 2 – Seat Administration</a:t>
            </a:r>
            <a:endParaRPr lang="de-AT" sz="22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DC7897F7-9C96-C1D3-57AA-104D37B0651A}"/>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Scope</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of</a:t>
            </a:r>
            <a:r>
              <a:rPr lang="de-DE" sz="2500" dirty="0">
                <a:solidFill>
                  <a:srgbClr val="289B41"/>
                </a:solidFill>
                <a:latin typeface="Jost" pitchFamily="2" charset="77"/>
                <a:ea typeface="Jost" pitchFamily="2" charset="77"/>
              </a:rPr>
              <a:t> Work</a:t>
            </a:r>
            <a:endParaRPr lang="de-AT" sz="2500" dirty="0">
              <a:solidFill>
                <a:srgbClr val="289B41"/>
              </a:solidFill>
              <a:latin typeface="Jost" pitchFamily="2" charset="77"/>
              <a:ea typeface="Jost" pitchFamily="2" charset="77"/>
            </a:endParaRPr>
          </a:p>
        </p:txBody>
      </p:sp>
      <p:sp>
        <p:nvSpPr>
          <p:cNvPr id="20" name="Untertitel 2">
            <a:extLst>
              <a:ext uri="{FF2B5EF4-FFF2-40B4-BE49-F238E27FC236}">
                <a16:creationId xmlns:a16="http://schemas.microsoft.com/office/drawing/2014/main" id="{D02A9060-19D0-1838-FB63-E02CFB71E957}"/>
              </a:ext>
            </a:extLst>
          </p:cNvPr>
          <p:cNvSpPr txBox="1">
            <a:spLocks/>
          </p:cNvSpPr>
          <p:nvPr/>
        </p:nvSpPr>
        <p:spPr>
          <a:xfrm>
            <a:off x="3681590" y="3983229"/>
            <a:ext cx="684464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Based on preliminary information, we outline the required legal steps for this transaction and define a capped fee model.</a:t>
            </a:r>
            <a:endParaRPr lang="de-AT" sz="1700" dirty="0">
              <a:solidFill>
                <a:schemeClr val="bg1"/>
              </a:solidFill>
              <a:latin typeface="Jost Light" pitchFamily="2" charset="77"/>
              <a:ea typeface="Jost Light" pitchFamily="2" charset="77"/>
            </a:endParaRPr>
          </a:p>
        </p:txBody>
      </p:sp>
      <p:sp>
        <p:nvSpPr>
          <p:cNvPr id="21" name="Untertitel 2">
            <a:extLst>
              <a:ext uri="{FF2B5EF4-FFF2-40B4-BE49-F238E27FC236}">
                <a16:creationId xmlns:a16="http://schemas.microsoft.com/office/drawing/2014/main" id="{8CEC2185-052D-0277-7D1D-B17A6FA68915}"/>
              </a:ext>
            </a:extLst>
          </p:cNvPr>
          <p:cNvSpPr txBox="1">
            <a:spLocks/>
          </p:cNvSpPr>
          <p:nvPr/>
        </p:nvSpPr>
        <p:spPr>
          <a:xfrm>
            <a:off x="3681588" y="3557601"/>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Task 3 – Deal </a:t>
            </a:r>
            <a:r>
              <a:rPr lang="de-DE" sz="2200" dirty="0" err="1">
                <a:solidFill>
                  <a:srgbClr val="289B41"/>
                </a:solidFill>
                <a:latin typeface="Jost" pitchFamily="2" charset="77"/>
                <a:ea typeface="Jost" pitchFamily="2" charset="77"/>
              </a:rPr>
              <a:t>Structure</a:t>
            </a:r>
            <a:r>
              <a:rPr lang="de-DE" sz="2200" dirty="0">
                <a:solidFill>
                  <a:srgbClr val="289B41"/>
                </a:solidFill>
                <a:latin typeface="Jost" pitchFamily="2" charset="77"/>
                <a:ea typeface="Jost" pitchFamily="2" charset="77"/>
              </a:rPr>
              <a:t> &amp; Fee Caps</a:t>
            </a:r>
            <a:endParaRPr lang="de-AT" sz="2200" dirty="0">
              <a:solidFill>
                <a:srgbClr val="289B41"/>
              </a:solidFill>
              <a:latin typeface="Jost" pitchFamily="2" charset="77"/>
              <a:ea typeface="Jost" pitchFamily="2" charset="77"/>
            </a:endParaRPr>
          </a:p>
        </p:txBody>
      </p:sp>
      <p:sp>
        <p:nvSpPr>
          <p:cNvPr id="23" name="Untertitel 2">
            <a:extLst>
              <a:ext uri="{FF2B5EF4-FFF2-40B4-BE49-F238E27FC236}">
                <a16:creationId xmlns:a16="http://schemas.microsoft.com/office/drawing/2014/main" id="{3BD8D95C-9A8F-F25F-0A07-DDD732A42AA6}"/>
              </a:ext>
            </a:extLst>
          </p:cNvPr>
          <p:cNvSpPr txBox="1">
            <a:spLocks/>
          </p:cNvSpPr>
          <p:nvPr/>
        </p:nvSpPr>
        <p:spPr>
          <a:xfrm>
            <a:off x="3681590" y="5313774"/>
            <a:ext cx="6844643" cy="6363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Full legal due diligence including one round of Q&amp;A, provided documents are delivered in digital form.</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D0C306D9-83DD-942B-0802-3019DB398731}"/>
              </a:ext>
            </a:extLst>
          </p:cNvPr>
          <p:cNvSpPr txBox="1">
            <a:spLocks/>
          </p:cNvSpPr>
          <p:nvPr/>
        </p:nvSpPr>
        <p:spPr>
          <a:xfrm>
            <a:off x="3681588" y="4888146"/>
            <a:ext cx="4686235"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200" dirty="0">
                <a:solidFill>
                  <a:srgbClr val="289B41"/>
                </a:solidFill>
                <a:latin typeface="Jost" pitchFamily="2" charset="77"/>
                <a:ea typeface="Jost" pitchFamily="2" charset="77"/>
              </a:rPr>
              <a:t>Task 4 – Due </a:t>
            </a:r>
            <a:r>
              <a:rPr lang="de-DE" sz="2200" dirty="0" err="1">
                <a:solidFill>
                  <a:srgbClr val="289B41"/>
                </a:solidFill>
                <a:latin typeface="Jost" pitchFamily="2" charset="77"/>
                <a:ea typeface="Jost" pitchFamily="2" charset="77"/>
              </a:rPr>
              <a:t>Dilligence</a:t>
            </a:r>
            <a:endParaRPr lang="de-AT" sz="22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A905FF93-00D3-E116-C4BA-B29152C8D030}"/>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SCOPE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147436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46747-072B-7A5B-DBD9-12BAB872AEEA}"/>
            </a:ext>
          </a:extLst>
        </p:cNvPr>
        <p:cNvGrpSpPr/>
        <p:nvPr/>
      </p:nvGrpSpPr>
      <p:grpSpPr>
        <a:xfrm>
          <a:off x="0" y="0"/>
          <a:ext cx="0" cy="0"/>
          <a:chOff x="0" y="0"/>
          <a:chExt cx="0" cy="0"/>
        </a:xfrm>
      </p:grpSpPr>
      <p:pic>
        <p:nvPicPr>
          <p:cNvPr id="11" name="Grafik 10">
            <a:extLst>
              <a:ext uri="{FF2B5EF4-FFF2-40B4-BE49-F238E27FC236}">
                <a16:creationId xmlns:a16="http://schemas.microsoft.com/office/drawing/2014/main" id="{70C1C269-B17D-95ED-A9D6-660DBD59DD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639" y="3904767"/>
            <a:ext cx="8855224" cy="981238"/>
          </a:xfrm>
          <a:prstGeom prst="rect">
            <a:avLst/>
          </a:prstGeom>
        </p:spPr>
      </p:pic>
      <p:pic>
        <p:nvPicPr>
          <p:cNvPr id="46" name="Grafik 45">
            <a:extLst>
              <a:ext uri="{FF2B5EF4-FFF2-40B4-BE49-F238E27FC236}">
                <a16:creationId xmlns:a16="http://schemas.microsoft.com/office/drawing/2014/main" id="{82DAF18D-A3E0-6396-A7B2-D4C9B3507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639" y="3199379"/>
            <a:ext cx="8855224" cy="981238"/>
          </a:xfrm>
          <a:prstGeom prst="rect">
            <a:avLst/>
          </a:prstGeom>
        </p:spPr>
      </p:pic>
      <p:sp>
        <p:nvSpPr>
          <p:cNvPr id="3" name="Untertitel 2">
            <a:extLst>
              <a:ext uri="{FF2B5EF4-FFF2-40B4-BE49-F238E27FC236}">
                <a16:creationId xmlns:a16="http://schemas.microsoft.com/office/drawing/2014/main" id="{57C496BE-118D-D0BF-1826-8B76EF47D6A3}"/>
              </a:ext>
            </a:extLst>
          </p:cNvPr>
          <p:cNvSpPr>
            <a:spLocks noGrp="1"/>
          </p:cNvSpPr>
          <p:nvPr>
            <p:ph type="subTitle" idx="4294967295"/>
          </p:nvPr>
        </p:nvSpPr>
        <p:spPr>
          <a:xfrm>
            <a:off x="4414980" y="900822"/>
            <a:ext cx="6033945" cy="2667786"/>
          </a:xfrm>
          <a:prstGeom prst="rect">
            <a:avLst/>
          </a:prstGeom>
        </p:spPr>
        <p:txBody>
          <a:bodyPr>
            <a:noAutofit/>
          </a:bodyPr>
          <a:lstStyle/>
          <a:p>
            <a:pPr marL="0" indent="0" algn="l">
              <a:lnSpc>
                <a:spcPct val="100000"/>
              </a:lnSpc>
              <a:buNone/>
            </a:pPr>
            <a:r>
              <a:rPr lang="en-US" sz="1200" dirty="0">
                <a:solidFill>
                  <a:schemeClr val="bg1"/>
                </a:solidFill>
                <a:latin typeface="Jost Light" pitchFamily="2" charset="77"/>
                <a:ea typeface="Jost Light" pitchFamily="2" charset="77"/>
              </a:rPr>
              <a:t>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a:t>
            </a:r>
            <a:r>
              <a:rPr lang="en-US" sz="1200" dirty="0" err="1">
                <a:solidFill>
                  <a:schemeClr val="bg1"/>
                </a:solidFill>
                <a:latin typeface="Jost Light" pitchFamily="2" charset="77"/>
                <a:ea typeface="Jost Light" pitchFamily="2" charset="77"/>
              </a:rPr>
              <a:t>coordinatiotions</a:t>
            </a:r>
            <a:r>
              <a:rPr lang="en-US" sz="1200" dirty="0">
                <a:solidFill>
                  <a:schemeClr val="bg1"/>
                </a:solidFill>
                <a:latin typeface="Jost Light" pitchFamily="2" charset="77"/>
                <a:ea typeface="Jost Light" pitchFamily="2" charset="77"/>
              </a:rPr>
              <a:t>),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 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a:t>
            </a:r>
            <a:br>
              <a:rPr lang="en-US" sz="1200" dirty="0">
                <a:solidFill>
                  <a:schemeClr val="bg1"/>
                </a:solidFill>
                <a:latin typeface="Jost Light" pitchFamily="2" charset="77"/>
                <a:ea typeface="Jost Light" pitchFamily="2" charset="77"/>
              </a:rPr>
            </a:b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 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 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 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a:t>
            </a:r>
            <a:endParaRPr lang="de-AT" sz="12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C073E7DC-5BD1-0505-2EB1-45CA80AB0FD6}"/>
              </a:ext>
            </a:extLst>
          </p:cNvPr>
          <p:cNvSpPr txBox="1">
            <a:spLocks/>
          </p:cNvSpPr>
          <p:nvPr/>
        </p:nvSpPr>
        <p:spPr>
          <a:xfrm>
            <a:off x="2557639" y="899171"/>
            <a:ext cx="1823861"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1400" dirty="0">
                <a:solidFill>
                  <a:srgbClr val="289B41"/>
                </a:solidFill>
                <a:latin typeface="Jost" pitchFamily="2" charset="77"/>
                <a:ea typeface="Jost" pitchFamily="2" charset="77"/>
              </a:rPr>
              <a:t>Establishment </a:t>
            </a:r>
            <a:r>
              <a:rPr lang="de-DE" sz="1400" dirty="0" err="1">
                <a:solidFill>
                  <a:srgbClr val="289B41"/>
                </a:solidFill>
                <a:latin typeface="Jost" pitchFamily="2" charset="77"/>
                <a:ea typeface="Jost" pitchFamily="2" charset="77"/>
              </a:rPr>
              <a:t>of</a:t>
            </a:r>
            <a:r>
              <a:rPr lang="de-DE" sz="1400" dirty="0">
                <a:solidFill>
                  <a:srgbClr val="289B41"/>
                </a:solidFill>
                <a:latin typeface="Jost" pitchFamily="2" charset="77"/>
                <a:ea typeface="Jost" pitchFamily="2" charset="77"/>
              </a:rPr>
              <a:t> a</a:t>
            </a:r>
            <a:r>
              <a:rPr lang="pl-PL" sz="1400" dirty="0">
                <a:solidFill>
                  <a:srgbClr val="289B41"/>
                </a:solidFill>
                <a:latin typeface="Jost" pitchFamily="2" charset="77"/>
                <a:ea typeface="Jost" pitchFamily="2" charset="77"/>
              </a:rPr>
              <a:t> </a:t>
            </a:r>
            <a:r>
              <a:rPr lang="de-DE" sz="1400" dirty="0">
                <a:solidFill>
                  <a:srgbClr val="289B41"/>
                </a:solidFill>
                <a:latin typeface="Jost" pitchFamily="2" charset="77"/>
                <a:ea typeface="Jost" pitchFamily="2" charset="77"/>
              </a:rPr>
              <a:t>New Company</a:t>
            </a:r>
            <a:endParaRPr lang="de-AT" sz="14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D9B4BA7F-5B9A-031E-0CAB-70415AE2B9B0}"/>
              </a:ext>
            </a:extLst>
          </p:cNvPr>
          <p:cNvSpPr txBox="1">
            <a:spLocks/>
          </p:cNvSpPr>
          <p:nvPr/>
        </p:nvSpPr>
        <p:spPr>
          <a:xfrm>
            <a:off x="697753" y="907182"/>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Scope</a:t>
            </a:r>
            <a:br>
              <a:rPr lang="de-DE" sz="2500" dirty="0">
                <a:solidFill>
                  <a:srgbClr val="289B41"/>
                </a:solidFill>
                <a:latin typeface="Jost" pitchFamily="2" charset="77"/>
                <a:ea typeface="Jost" pitchFamily="2" charset="77"/>
              </a:rPr>
            </a:br>
            <a:r>
              <a:rPr lang="de-DE" sz="2500" dirty="0" err="1">
                <a:solidFill>
                  <a:srgbClr val="289B41"/>
                </a:solidFill>
                <a:latin typeface="Jost" pitchFamily="2" charset="77"/>
                <a:ea typeface="Jost" pitchFamily="2" charset="77"/>
              </a:rPr>
              <a:t>of</a:t>
            </a:r>
            <a:r>
              <a:rPr lang="de-DE" sz="2500" dirty="0">
                <a:solidFill>
                  <a:srgbClr val="289B41"/>
                </a:solidFill>
                <a:latin typeface="Jost" pitchFamily="2" charset="77"/>
                <a:ea typeface="Jost" pitchFamily="2" charset="77"/>
              </a:rPr>
              <a:t> Work</a:t>
            </a:r>
            <a:endParaRPr lang="de-AT" sz="2500" dirty="0">
              <a:solidFill>
                <a:srgbClr val="289B41"/>
              </a:solidFill>
              <a:latin typeface="Jost" pitchFamily="2" charset="77"/>
              <a:ea typeface="Jost" pitchFamily="2" charset="77"/>
            </a:endParaRPr>
          </a:p>
        </p:txBody>
      </p:sp>
      <p:sp>
        <p:nvSpPr>
          <p:cNvPr id="8" name="Untertitel 2">
            <a:extLst>
              <a:ext uri="{FF2B5EF4-FFF2-40B4-BE49-F238E27FC236}">
                <a16:creationId xmlns:a16="http://schemas.microsoft.com/office/drawing/2014/main" id="{90CB0989-73EB-AC96-5E7F-9EF1E3D232DE}"/>
              </a:ext>
            </a:extLst>
          </p:cNvPr>
          <p:cNvSpPr txBox="1">
            <a:spLocks/>
          </p:cNvSpPr>
          <p:nvPr/>
        </p:nvSpPr>
        <p:spPr>
          <a:xfrm>
            <a:off x="4414980" y="3802871"/>
            <a:ext cx="6033945" cy="5061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a:t>
            </a:r>
            <a:endParaRPr lang="de-AT" sz="1200" dirty="0">
              <a:solidFill>
                <a:schemeClr val="bg1"/>
              </a:solidFill>
              <a:latin typeface="Jost Light" pitchFamily="2" charset="77"/>
              <a:ea typeface="Jost Light" pitchFamily="2" charset="77"/>
            </a:endParaRPr>
          </a:p>
        </p:txBody>
      </p:sp>
      <p:sp>
        <p:nvSpPr>
          <p:cNvPr id="9" name="Untertitel 2">
            <a:extLst>
              <a:ext uri="{FF2B5EF4-FFF2-40B4-BE49-F238E27FC236}">
                <a16:creationId xmlns:a16="http://schemas.microsoft.com/office/drawing/2014/main" id="{4C6218C3-B71C-ECBB-0A84-1CF483B042F8}"/>
              </a:ext>
            </a:extLst>
          </p:cNvPr>
          <p:cNvSpPr txBox="1">
            <a:spLocks/>
          </p:cNvSpPr>
          <p:nvPr/>
        </p:nvSpPr>
        <p:spPr>
          <a:xfrm>
            <a:off x="2557639" y="3801220"/>
            <a:ext cx="1823861"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1400" dirty="0">
                <a:solidFill>
                  <a:srgbClr val="289B41"/>
                </a:solidFill>
                <a:latin typeface="Jost" pitchFamily="2" charset="77"/>
                <a:ea typeface="Jost" pitchFamily="2" charset="77"/>
              </a:rPr>
              <a:t>Establishment </a:t>
            </a:r>
            <a:r>
              <a:rPr lang="de-DE" sz="1400" dirty="0" err="1">
                <a:solidFill>
                  <a:srgbClr val="289B41"/>
                </a:solidFill>
                <a:latin typeface="Jost" pitchFamily="2" charset="77"/>
                <a:ea typeface="Jost" pitchFamily="2" charset="77"/>
              </a:rPr>
              <a:t>of</a:t>
            </a:r>
            <a:r>
              <a:rPr lang="de-DE" sz="1400" dirty="0">
                <a:solidFill>
                  <a:srgbClr val="289B41"/>
                </a:solidFill>
                <a:latin typeface="Jost" pitchFamily="2" charset="77"/>
                <a:ea typeface="Jost" pitchFamily="2" charset="77"/>
              </a:rPr>
              <a:t> a</a:t>
            </a:r>
            <a:r>
              <a:rPr lang="pl-PL" sz="1400" dirty="0">
                <a:solidFill>
                  <a:srgbClr val="289B41"/>
                </a:solidFill>
                <a:latin typeface="Jost" pitchFamily="2" charset="77"/>
                <a:ea typeface="Jost" pitchFamily="2" charset="77"/>
              </a:rPr>
              <a:t> </a:t>
            </a:r>
            <a:r>
              <a:rPr lang="de-DE" sz="1400" dirty="0">
                <a:solidFill>
                  <a:srgbClr val="289B41"/>
                </a:solidFill>
                <a:latin typeface="Jost" pitchFamily="2" charset="77"/>
                <a:ea typeface="Jost" pitchFamily="2" charset="77"/>
              </a:rPr>
              <a:t>New Company</a:t>
            </a:r>
            <a:endParaRPr lang="de-AT" sz="1400" dirty="0">
              <a:solidFill>
                <a:srgbClr val="289B41"/>
              </a:solidFill>
              <a:latin typeface="Jost" pitchFamily="2" charset="77"/>
              <a:ea typeface="Jost" pitchFamily="2" charset="77"/>
            </a:endParaRPr>
          </a:p>
        </p:txBody>
      </p:sp>
      <p:sp>
        <p:nvSpPr>
          <p:cNvPr id="12" name="Untertitel 2">
            <a:extLst>
              <a:ext uri="{FF2B5EF4-FFF2-40B4-BE49-F238E27FC236}">
                <a16:creationId xmlns:a16="http://schemas.microsoft.com/office/drawing/2014/main" id="{0C4C8D31-6A04-F14A-CBF6-8F787C7BC004}"/>
              </a:ext>
            </a:extLst>
          </p:cNvPr>
          <p:cNvSpPr txBox="1">
            <a:spLocks/>
          </p:cNvSpPr>
          <p:nvPr/>
        </p:nvSpPr>
        <p:spPr>
          <a:xfrm>
            <a:off x="4414980" y="4508259"/>
            <a:ext cx="6033945" cy="5061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chemeClr val="bg1"/>
                </a:solidFill>
                <a:latin typeface="Jost Light" pitchFamily="2" charset="77"/>
                <a:ea typeface="Jost Light" pitchFamily="2" charset="77"/>
              </a:rPr>
              <a:t>Includes drafting all required documents (</a:t>
            </a:r>
            <a:r>
              <a:rPr lang="en-US" sz="1200" dirty="0" err="1">
                <a:solidFill>
                  <a:schemeClr val="bg1"/>
                </a:solidFill>
                <a:latin typeface="Jost Light" pitchFamily="2" charset="77"/>
                <a:ea typeface="Jost Light" pitchFamily="2" charset="77"/>
              </a:rPr>
              <a:t>MoA</a:t>
            </a:r>
            <a:r>
              <a:rPr lang="en-US" sz="1200" dirty="0">
                <a:solidFill>
                  <a:schemeClr val="bg1"/>
                </a:solidFill>
                <a:latin typeface="Jost Light" pitchFamily="2" charset="77"/>
                <a:ea typeface="Jost Light" pitchFamily="2" charset="77"/>
              </a:rPr>
              <a:t>, declarations), filings, business </a:t>
            </a:r>
            <a:r>
              <a:rPr lang="en-US" sz="1200" dirty="0" err="1">
                <a:solidFill>
                  <a:schemeClr val="bg1"/>
                </a:solidFill>
                <a:latin typeface="Jost Light" pitchFamily="2" charset="77"/>
                <a:ea typeface="Jost Light" pitchFamily="2" charset="77"/>
              </a:rPr>
              <a:t>licences</a:t>
            </a:r>
            <a:r>
              <a:rPr lang="en-US" sz="1200" dirty="0">
                <a:solidFill>
                  <a:schemeClr val="bg1"/>
                </a:solidFill>
                <a:latin typeface="Jost Light" pitchFamily="2" charset="77"/>
                <a:ea typeface="Jost Light" pitchFamily="2" charset="77"/>
              </a:rPr>
              <a:t>, registration with Companies Registry, and coordination with authorities.</a:t>
            </a:r>
            <a:endParaRPr lang="de-AT" sz="1200" dirty="0">
              <a:solidFill>
                <a:schemeClr val="bg1"/>
              </a:solidFill>
              <a:latin typeface="Jost Light" pitchFamily="2" charset="77"/>
              <a:ea typeface="Jost Light" pitchFamily="2" charset="77"/>
            </a:endParaRPr>
          </a:p>
        </p:txBody>
      </p:sp>
      <p:sp>
        <p:nvSpPr>
          <p:cNvPr id="13" name="Untertitel 2">
            <a:extLst>
              <a:ext uri="{FF2B5EF4-FFF2-40B4-BE49-F238E27FC236}">
                <a16:creationId xmlns:a16="http://schemas.microsoft.com/office/drawing/2014/main" id="{4D773B42-4CBC-5A2E-D74B-8F8CB80F7CE9}"/>
              </a:ext>
            </a:extLst>
          </p:cNvPr>
          <p:cNvSpPr txBox="1">
            <a:spLocks/>
          </p:cNvSpPr>
          <p:nvPr/>
        </p:nvSpPr>
        <p:spPr>
          <a:xfrm>
            <a:off x="2557639" y="4506608"/>
            <a:ext cx="1823861"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1400" dirty="0">
                <a:solidFill>
                  <a:srgbClr val="289B41"/>
                </a:solidFill>
                <a:latin typeface="Jost" pitchFamily="2" charset="77"/>
                <a:ea typeface="Jost" pitchFamily="2" charset="77"/>
              </a:rPr>
              <a:t>Establishment </a:t>
            </a:r>
            <a:r>
              <a:rPr lang="de-DE" sz="1400" dirty="0" err="1">
                <a:solidFill>
                  <a:srgbClr val="289B41"/>
                </a:solidFill>
                <a:latin typeface="Jost" pitchFamily="2" charset="77"/>
                <a:ea typeface="Jost" pitchFamily="2" charset="77"/>
              </a:rPr>
              <a:t>of</a:t>
            </a:r>
            <a:r>
              <a:rPr lang="de-DE" sz="1400" dirty="0">
                <a:solidFill>
                  <a:srgbClr val="289B41"/>
                </a:solidFill>
                <a:latin typeface="Jost" pitchFamily="2" charset="77"/>
                <a:ea typeface="Jost" pitchFamily="2" charset="77"/>
              </a:rPr>
              <a:t> a</a:t>
            </a:r>
            <a:r>
              <a:rPr lang="pl-PL" sz="1400" dirty="0">
                <a:solidFill>
                  <a:srgbClr val="289B41"/>
                </a:solidFill>
                <a:latin typeface="Jost" pitchFamily="2" charset="77"/>
                <a:ea typeface="Jost" pitchFamily="2" charset="77"/>
              </a:rPr>
              <a:t> </a:t>
            </a:r>
            <a:r>
              <a:rPr lang="de-DE" sz="1400" dirty="0">
                <a:solidFill>
                  <a:srgbClr val="289B41"/>
                </a:solidFill>
                <a:latin typeface="Jost" pitchFamily="2" charset="77"/>
                <a:ea typeface="Jost" pitchFamily="2" charset="77"/>
              </a:rPr>
              <a:t>New Company</a:t>
            </a:r>
            <a:endParaRPr lang="de-AT" sz="14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7066BEA4-5B27-CD87-84C2-3481C7FC7D1A}"/>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SCOPE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167829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25A60-CF84-642A-180F-2AB5960719F1}"/>
            </a:ext>
          </a:extLst>
        </p:cNvPr>
        <p:cNvGrpSpPr/>
        <p:nvPr/>
      </p:nvGrpSpPr>
      <p:grpSpPr>
        <a:xfrm>
          <a:off x="0" y="0"/>
          <a:ext cx="0" cy="0"/>
          <a:chOff x="0" y="0"/>
          <a:chExt cx="0" cy="0"/>
        </a:xfrm>
      </p:grpSpPr>
      <p:pic>
        <p:nvPicPr>
          <p:cNvPr id="49" name="Grafik 48">
            <a:extLst>
              <a:ext uri="{FF2B5EF4-FFF2-40B4-BE49-F238E27FC236}">
                <a16:creationId xmlns:a16="http://schemas.microsoft.com/office/drawing/2014/main" id="{1A3FAC62-9851-F007-C928-7AC24C0CB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561" y="2587766"/>
            <a:ext cx="5192464" cy="1082131"/>
          </a:xfrm>
          <a:prstGeom prst="rect">
            <a:avLst/>
          </a:prstGeom>
        </p:spPr>
      </p:pic>
      <p:pic>
        <p:nvPicPr>
          <p:cNvPr id="48" name="Grafik 47">
            <a:extLst>
              <a:ext uri="{FF2B5EF4-FFF2-40B4-BE49-F238E27FC236}">
                <a16:creationId xmlns:a16="http://schemas.microsoft.com/office/drawing/2014/main" id="{54B088FA-5B48-7AE3-EFF5-A6CB191BC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561" y="1948550"/>
            <a:ext cx="5192464" cy="1082131"/>
          </a:xfrm>
          <a:prstGeom prst="rect">
            <a:avLst/>
          </a:prstGeom>
        </p:spPr>
      </p:pic>
      <p:pic>
        <p:nvPicPr>
          <p:cNvPr id="47" name="Grafik 46">
            <a:extLst>
              <a:ext uri="{FF2B5EF4-FFF2-40B4-BE49-F238E27FC236}">
                <a16:creationId xmlns:a16="http://schemas.microsoft.com/office/drawing/2014/main" id="{5D190C51-EB02-2E0B-138E-10C6E7B07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562" y="1320250"/>
            <a:ext cx="5192464" cy="1082131"/>
          </a:xfrm>
          <a:prstGeom prst="rect">
            <a:avLst/>
          </a:prstGeom>
        </p:spPr>
      </p:pic>
      <p:pic>
        <p:nvPicPr>
          <p:cNvPr id="46" name="Grafik 45">
            <a:extLst>
              <a:ext uri="{FF2B5EF4-FFF2-40B4-BE49-F238E27FC236}">
                <a16:creationId xmlns:a16="http://schemas.microsoft.com/office/drawing/2014/main" id="{655EBB9E-E2AF-AE2C-BA2A-9ABE27C727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562" y="691601"/>
            <a:ext cx="5192464" cy="1082131"/>
          </a:xfrm>
          <a:prstGeom prst="rect">
            <a:avLst/>
          </a:prstGeom>
        </p:spPr>
      </p:pic>
      <p:sp>
        <p:nvSpPr>
          <p:cNvPr id="2" name="Untertitel 2">
            <a:extLst>
              <a:ext uri="{FF2B5EF4-FFF2-40B4-BE49-F238E27FC236}">
                <a16:creationId xmlns:a16="http://schemas.microsoft.com/office/drawing/2014/main" id="{AC56B455-C1DD-7059-0BE3-34456E3BB5B8}"/>
              </a:ext>
            </a:extLst>
          </p:cNvPr>
          <p:cNvSpPr txBox="1">
            <a:spLocks/>
          </p:cNvSpPr>
          <p:nvPr/>
        </p:nvSpPr>
        <p:spPr>
          <a:xfrm>
            <a:off x="3681591" y="730380"/>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Partner:</a:t>
            </a:r>
          </a:p>
        </p:txBody>
      </p:sp>
      <p:sp>
        <p:nvSpPr>
          <p:cNvPr id="10" name="Untertitel 2">
            <a:extLst>
              <a:ext uri="{FF2B5EF4-FFF2-40B4-BE49-F238E27FC236}">
                <a16:creationId xmlns:a16="http://schemas.microsoft.com/office/drawing/2014/main" id="{9A659F00-F919-D6FC-0482-E4DCF710C92C}"/>
              </a:ext>
            </a:extLst>
          </p:cNvPr>
          <p:cNvSpPr txBox="1">
            <a:spLocks/>
          </p:cNvSpPr>
          <p:nvPr/>
        </p:nvSpPr>
        <p:spPr>
          <a:xfrm>
            <a:off x="697753" y="740142"/>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Fee Model &amp;</a:t>
            </a:r>
            <a:r>
              <a:rPr lang="pl-PL"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Hourly</a:t>
            </a:r>
            <a:r>
              <a:rPr lang="de-DE" sz="2500" dirty="0">
                <a:solidFill>
                  <a:srgbClr val="289B41"/>
                </a:solidFill>
                <a:latin typeface="Jost" pitchFamily="2" charset="77"/>
                <a:ea typeface="Jost" pitchFamily="2" charset="77"/>
              </a:rPr>
              <a:t> Rates</a:t>
            </a:r>
            <a:endParaRPr lang="de-AT" sz="2500" dirty="0">
              <a:solidFill>
                <a:srgbClr val="289B41"/>
              </a:solidFill>
              <a:latin typeface="Jost" pitchFamily="2" charset="77"/>
              <a:ea typeface="Jost" pitchFamily="2" charset="77"/>
            </a:endParaRPr>
          </a:p>
        </p:txBody>
      </p:sp>
      <p:sp>
        <p:nvSpPr>
          <p:cNvPr id="23" name="Untertitel 2">
            <a:extLst>
              <a:ext uri="{FF2B5EF4-FFF2-40B4-BE49-F238E27FC236}">
                <a16:creationId xmlns:a16="http://schemas.microsoft.com/office/drawing/2014/main" id="{EA8B4E91-18A2-31C6-D598-96DEAA5CF4B7}"/>
              </a:ext>
            </a:extLst>
          </p:cNvPr>
          <p:cNvSpPr txBox="1">
            <a:spLocks/>
          </p:cNvSpPr>
          <p:nvPr/>
        </p:nvSpPr>
        <p:spPr>
          <a:xfrm>
            <a:off x="7415770" y="730540"/>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 XXX / hour</a:t>
            </a:r>
            <a:endParaRPr lang="de-AT" sz="1700" dirty="0">
              <a:solidFill>
                <a:schemeClr val="bg1"/>
              </a:solidFill>
              <a:latin typeface="Jost Light" pitchFamily="2" charset="77"/>
              <a:ea typeface="Jost Light" pitchFamily="2" charset="77"/>
            </a:endParaRPr>
          </a:p>
        </p:txBody>
      </p:sp>
      <p:sp>
        <p:nvSpPr>
          <p:cNvPr id="19" name="Untertitel 2">
            <a:extLst>
              <a:ext uri="{FF2B5EF4-FFF2-40B4-BE49-F238E27FC236}">
                <a16:creationId xmlns:a16="http://schemas.microsoft.com/office/drawing/2014/main" id="{E4C7B6A4-37AB-76C7-FDA4-07AE5971CB0C}"/>
              </a:ext>
            </a:extLst>
          </p:cNvPr>
          <p:cNvSpPr txBox="1">
            <a:spLocks/>
          </p:cNvSpPr>
          <p:nvPr/>
        </p:nvSpPr>
        <p:spPr>
          <a:xfrm>
            <a:off x="3681591" y="1356229"/>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Senior Associate:</a:t>
            </a:r>
          </a:p>
        </p:txBody>
      </p:sp>
      <p:sp>
        <p:nvSpPr>
          <p:cNvPr id="21" name="Untertitel 2">
            <a:extLst>
              <a:ext uri="{FF2B5EF4-FFF2-40B4-BE49-F238E27FC236}">
                <a16:creationId xmlns:a16="http://schemas.microsoft.com/office/drawing/2014/main" id="{FB6F252C-E71B-F4D8-E549-F01CC179AF39}"/>
              </a:ext>
            </a:extLst>
          </p:cNvPr>
          <p:cNvSpPr txBox="1">
            <a:spLocks/>
          </p:cNvSpPr>
          <p:nvPr/>
        </p:nvSpPr>
        <p:spPr>
          <a:xfrm>
            <a:off x="7415770" y="1356389"/>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 XXX / hour</a:t>
            </a:r>
            <a:endParaRPr lang="de-AT" sz="1700" dirty="0">
              <a:solidFill>
                <a:schemeClr val="bg1"/>
              </a:solidFill>
              <a:latin typeface="Jost Light" pitchFamily="2" charset="77"/>
              <a:ea typeface="Jost Light" pitchFamily="2" charset="77"/>
            </a:endParaRPr>
          </a:p>
        </p:txBody>
      </p:sp>
      <p:sp>
        <p:nvSpPr>
          <p:cNvPr id="32" name="Untertitel 2">
            <a:extLst>
              <a:ext uri="{FF2B5EF4-FFF2-40B4-BE49-F238E27FC236}">
                <a16:creationId xmlns:a16="http://schemas.microsoft.com/office/drawing/2014/main" id="{6CCC4093-90E5-B0E1-50EE-2113C9CA48BB}"/>
              </a:ext>
            </a:extLst>
          </p:cNvPr>
          <p:cNvSpPr txBox="1">
            <a:spLocks/>
          </p:cNvSpPr>
          <p:nvPr/>
        </p:nvSpPr>
        <p:spPr>
          <a:xfrm>
            <a:off x="3681591" y="1987165"/>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Associate:</a:t>
            </a:r>
          </a:p>
        </p:txBody>
      </p:sp>
      <p:sp>
        <p:nvSpPr>
          <p:cNvPr id="33" name="Untertitel 2">
            <a:extLst>
              <a:ext uri="{FF2B5EF4-FFF2-40B4-BE49-F238E27FC236}">
                <a16:creationId xmlns:a16="http://schemas.microsoft.com/office/drawing/2014/main" id="{CCA0F0E8-D529-7C70-F695-35F1BB24D50E}"/>
              </a:ext>
            </a:extLst>
          </p:cNvPr>
          <p:cNvSpPr txBox="1">
            <a:spLocks/>
          </p:cNvSpPr>
          <p:nvPr/>
        </p:nvSpPr>
        <p:spPr>
          <a:xfrm>
            <a:off x="7415770" y="1987325"/>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 XXX / hour</a:t>
            </a:r>
            <a:endParaRPr lang="de-AT" sz="1700" dirty="0">
              <a:solidFill>
                <a:schemeClr val="bg1"/>
              </a:solidFill>
              <a:latin typeface="Jost Light" pitchFamily="2" charset="77"/>
              <a:ea typeface="Jost Light" pitchFamily="2" charset="77"/>
            </a:endParaRPr>
          </a:p>
        </p:txBody>
      </p:sp>
      <p:sp>
        <p:nvSpPr>
          <p:cNvPr id="35" name="Untertitel 2">
            <a:extLst>
              <a:ext uri="{FF2B5EF4-FFF2-40B4-BE49-F238E27FC236}">
                <a16:creationId xmlns:a16="http://schemas.microsoft.com/office/drawing/2014/main" id="{2B909B11-AC26-40A6-50F1-3CB1A83BD603}"/>
              </a:ext>
            </a:extLst>
          </p:cNvPr>
          <p:cNvSpPr txBox="1">
            <a:spLocks/>
          </p:cNvSpPr>
          <p:nvPr/>
        </p:nvSpPr>
        <p:spPr>
          <a:xfrm>
            <a:off x="3681591" y="2614947"/>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err="1">
                <a:solidFill>
                  <a:srgbClr val="289B41"/>
                </a:solidFill>
                <a:latin typeface="Jost Light" pitchFamily="2" charset="77"/>
                <a:ea typeface="Jost Light" pitchFamily="2" charset="77"/>
              </a:rPr>
              <a:t>Blended</a:t>
            </a:r>
            <a:r>
              <a:rPr lang="de-AT" sz="1700" dirty="0">
                <a:solidFill>
                  <a:srgbClr val="289B41"/>
                </a:solidFill>
                <a:latin typeface="Jost Light" pitchFamily="2" charset="77"/>
                <a:ea typeface="Jost Light" pitchFamily="2" charset="77"/>
              </a:rPr>
              <a:t> </a:t>
            </a:r>
            <a:r>
              <a:rPr lang="pl-PL" sz="1700" dirty="0">
                <a:solidFill>
                  <a:srgbClr val="289B41"/>
                </a:solidFill>
                <a:latin typeface="Jost Light" pitchFamily="2" charset="77"/>
                <a:ea typeface="Jost Light" pitchFamily="2" charset="77"/>
              </a:rPr>
              <a:t>Travel</a:t>
            </a:r>
            <a:r>
              <a:rPr lang="de-AT" sz="1700" dirty="0">
                <a:solidFill>
                  <a:srgbClr val="289B41"/>
                </a:solidFill>
                <a:latin typeface="Jost Light" pitchFamily="2" charset="77"/>
                <a:ea typeface="Jost Light" pitchFamily="2" charset="77"/>
              </a:rPr>
              <a:t> Rate:</a:t>
            </a:r>
          </a:p>
        </p:txBody>
      </p:sp>
      <p:sp>
        <p:nvSpPr>
          <p:cNvPr id="36" name="Untertitel 2">
            <a:extLst>
              <a:ext uri="{FF2B5EF4-FFF2-40B4-BE49-F238E27FC236}">
                <a16:creationId xmlns:a16="http://schemas.microsoft.com/office/drawing/2014/main" id="{7AC1D753-6A02-2265-06C3-115340CCD0BC}"/>
              </a:ext>
            </a:extLst>
          </p:cNvPr>
          <p:cNvSpPr txBox="1">
            <a:spLocks/>
          </p:cNvSpPr>
          <p:nvPr/>
        </p:nvSpPr>
        <p:spPr>
          <a:xfrm>
            <a:off x="7415770" y="2615107"/>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 XXX / hour</a:t>
            </a:r>
            <a:endParaRPr lang="de-AT" sz="1700" dirty="0">
              <a:solidFill>
                <a:schemeClr val="bg1"/>
              </a:solidFill>
              <a:latin typeface="Jost Light" pitchFamily="2" charset="77"/>
              <a:ea typeface="Jost Light" pitchFamily="2" charset="77"/>
            </a:endParaRPr>
          </a:p>
        </p:txBody>
      </p:sp>
      <p:sp>
        <p:nvSpPr>
          <p:cNvPr id="38" name="Untertitel 2">
            <a:extLst>
              <a:ext uri="{FF2B5EF4-FFF2-40B4-BE49-F238E27FC236}">
                <a16:creationId xmlns:a16="http://schemas.microsoft.com/office/drawing/2014/main" id="{45A66A2B-22F0-F583-E3F9-43AB220AF053}"/>
              </a:ext>
            </a:extLst>
          </p:cNvPr>
          <p:cNvSpPr txBox="1">
            <a:spLocks/>
          </p:cNvSpPr>
          <p:nvPr/>
        </p:nvSpPr>
        <p:spPr>
          <a:xfrm>
            <a:off x="3681591" y="3245883"/>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rgbClr val="289B41"/>
                </a:solidFill>
                <a:latin typeface="Jost Light" pitchFamily="2" charset="77"/>
                <a:ea typeface="Jost Light" pitchFamily="2" charset="77"/>
              </a:rPr>
              <a:t>Office Costs:</a:t>
            </a:r>
          </a:p>
        </p:txBody>
      </p:sp>
      <p:sp>
        <p:nvSpPr>
          <p:cNvPr id="39" name="Untertitel 2">
            <a:extLst>
              <a:ext uri="{FF2B5EF4-FFF2-40B4-BE49-F238E27FC236}">
                <a16:creationId xmlns:a16="http://schemas.microsoft.com/office/drawing/2014/main" id="{BC598829-AFE0-CF27-3D54-8DC8AEFCB857}"/>
              </a:ext>
            </a:extLst>
          </p:cNvPr>
          <p:cNvSpPr txBox="1">
            <a:spLocks/>
          </p:cNvSpPr>
          <p:nvPr/>
        </p:nvSpPr>
        <p:spPr>
          <a:xfrm>
            <a:off x="7415770" y="3246043"/>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5% flat charge</a:t>
            </a:r>
            <a:endParaRPr lang="de-AT" sz="1700" dirty="0">
              <a:solidFill>
                <a:schemeClr val="bg1"/>
              </a:solidFill>
              <a:latin typeface="Jost Light" pitchFamily="2" charset="77"/>
              <a:ea typeface="Jost Light" pitchFamily="2" charset="77"/>
            </a:endParaRPr>
          </a:p>
        </p:txBody>
      </p:sp>
      <p:sp>
        <p:nvSpPr>
          <p:cNvPr id="42" name="Untertitel 2">
            <a:extLst>
              <a:ext uri="{FF2B5EF4-FFF2-40B4-BE49-F238E27FC236}">
                <a16:creationId xmlns:a16="http://schemas.microsoft.com/office/drawing/2014/main" id="{3962D12D-AF57-F31B-EFB9-CBF3481D760C}"/>
              </a:ext>
            </a:extLst>
          </p:cNvPr>
          <p:cNvSpPr txBox="1">
            <a:spLocks/>
          </p:cNvSpPr>
          <p:nvPr/>
        </p:nvSpPr>
        <p:spPr>
          <a:xfrm>
            <a:off x="3690735" y="3775809"/>
            <a:ext cx="7711237" cy="20611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chemeClr val="bg1"/>
                </a:solidFill>
                <a:latin typeface="Jost Light" pitchFamily="2" charset="77"/>
                <a:ea typeface="Jost Light" pitchFamily="2" charset="77"/>
              </a:rPr>
              <a:t>Translations would be charged for according to the half above hourly rate. Travel time required in connection with the project is chargeable time, which will be charged on a blended (flat) rate of € ____ per hour.</a:t>
            </a:r>
            <a:r>
              <a:rPr lang="pl-PL" sz="1000" dirty="0">
                <a:solidFill>
                  <a:schemeClr val="bg1"/>
                </a:solidFill>
                <a:latin typeface="Jost Light" pitchFamily="2" charset="77"/>
                <a:ea typeface="Jost Light" pitchFamily="2" charset="77"/>
              </a:rPr>
              <a:t> LYNX </a:t>
            </a:r>
            <a:r>
              <a:rPr lang="en-US" sz="1000" dirty="0">
                <a:solidFill>
                  <a:schemeClr val="bg1"/>
                </a:solidFill>
                <a:latin typeface="Jost Light" pitchFamily="2" charset="77"/>
                <a:ea typeface="Jost Light" pitchFamily="2" charset="77"/>
              </a:rPr>
              <a:t>sets office costs (postage, telephone, copies, digital signatures and digital time stamps) at a lump sum in the amount of 5% of fees charged. </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The amounts quoted for services do not include VAT.</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Liability is limited to €______ in single cases for deliberate acts and gross negligence. Limitation of liability was taken into consideration when setting the fees in this Agreement. Higher limits of liability may be set in writing in individual cases with adjustment of fees accordingly.</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Advance payment</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With respect to the estimated time needed for your case, we will invoice you an advance payment in the amount of € _____ which will be due within 3 days from the signing of our Fee Agreement.</a:t>
            </a:r>
            <a:endParaRPr lang="de-AT" sz="1000" dirty="0">
              <a:solidFill>
                <a:schemeClr val="bg1"/>
              </a:solidFill>
              <a:latin typeface="Jost Light" pitchFamily="2" charset="77"/>
              <a:ea typeface="Jost Light" pitchFamily="2" charset="77"/>
            </a:endParaRPr>
          </a:p>
        </p:txBody>
      </p:sp>
      <p:sp>
        <p:nvSpPr>
          <p:cNvPr id="3" name="Untertitel 2">
            <a:extLst>
              <a:ext uri="{FF2B5EF4-FFF2-40B4-BE49-F238E27FC236}">
                <a16:creationId xmlns:a16="http://schemas.microsoft.com/office/drawing/2014/main" id="{5C18594C-673F-79CF-24EA-393FA66AFC1F}"/>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FEE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352114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05F67-3A41-2B12-9644-97292360312C}"/>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FE51472F-FD40-0F88-514F-EA7B3F76D0B9}"/>
              </a:ext>
            </a:extLst>
          </p:cNvPr>
          <p:cNvSpPr/>
          <p:nvPr/>
        </p:nvSpPr>
        <p:spPr>
          <a:xfrm rot="5400000">
            <a:off x="2657333" y="-2657334"/>
            <a:ext cx="6877334" cy="12192000"/>
          </a:xfrm>
          <a:prstGeom prst="rect">
            <a:avLst/>
          </a:prstGeom>
          <a:solidFill>
            <a:srgbClr val="289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pic>
        <p:nvPicPr>
          <p:cNvPr id="49" name="Grafik 48">
            <a:extLst>
              <a:ext uri="{FF2B5EF4-FFF2-40B4-BE49-F238E27FC236}">
                <a16:creationId xmlns:a16="http://schemas.microsoft.com/office/drawing/2014/main" id="{0F1F15AC-B4F5-61CF-666F-F5DEC858C5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3770561" y="2712886"/>
            <a:ext cx="6665428" cy="831891"/>
          </a:xfrm>
          <a:prstGeom prst="rect">
            <a:avLst/>
          </a:prstGeom>
        </p:spPr>
      </p:pic>
      <p:pic>
        <p:nvPicPr>
          <p:cNvPr id="48" name="Grafik 47">
            <a:extLst>
              <a:ext uri="{FF2B5EF4-FFF2-40B4-BE49-F238E27FC236}">
                <a16:creationId xmlns:a16="http://schemas.microsoft.com/office/drawing/2014/main" id="{46B4EAD9-5B84-EC48-65B4-0F1469667B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3770561" y="2073670"/>
            <a:ext cx="6665428" cy="831891"/>
          </a:xfrm>
          <a:prstGeom prst="rect">
            <a:avLst/>
          </a:prstGeom>
        </p:spPr>
      </p:pic>
      <p:pic>
        <p:nvPicPr>
          <p:cNvPr id="47" name="Grafik 46">
            <a:extLst>
              <a:ext uri="{FF2B5EF4-FFF2-40B4-BE49-F238E27FC236}">
                <a16:creationId xmlns:a16="http://schemas.microsoft.com/office/drawing/2014/main" id="{A8838ACC-550D-0375-3425-4E57A9237C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3770562" y="1445369"/>
            <a:ext cx="6665428" cy="831892"/>
          </a:xfrm>
          <a:prstGeom prst="rect">
            <a:avLst/>
          </a:prstGeom>
        </p:spPr>
      </p:pic>
      <p:pic>
        <p:nvPicPr>
          <p:cNvPr id="46" name="Grafik 45">
            <a:extLst>
              <a:ext uri="{FF2B5EF4-FFF2-40B4-BE49-F238E27FC236}">
                <a16:creationId xmlns:a16="http://schemas.microsoft.com/office/drawing/2014/main" id="{39CE58A8-524A-B86D-4585-5F9B078957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3770562" y="816721"/>
            <a:ext cx="6665428" cy="831891"/>
          </a:xfrm>
          <a:prstGeom prst="rect">
            <a:avLst/>
          </a:prstGeom>
        </p:spPr>
      </p:pic>
      <p:pic>
        <p:nvPicPr>
          <p:cNvPr id="18" name="Grafik 17">
            <a:extLst>
              <a:ext uri="{FF2B5EF4-FFF2-40B4-BE49-F238E27FC236}">
                <a16:creationId xmlns:a16="http://schemas.microsoft.com/office/drawing/2014/main" id="{C6CC5FBD-D242-92CA-FB4A-D386680D56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4534" y="5903152"/>
            <a:ext cx="684024" cy="200062"/>
          </a:xfrm>
          <a:prstGeom prst="rect">
            <a:avLst/>
          </a:prstGeom>
        </p:spPr>
      </p:pic>
      <p:sp>
        <p:nvSpPr>
          <p:cNvPr id="2" name="Untertitel 2">
            <a:extLst>
              <a:ext uri="{FF2B5EF4-FFF2-40B4-BE49-F238E27FC236}">
                <a16:creationId xmlns:a16="http://schemas.microsoft.com/office/drawing/2014/main" id="{7AA69C4B-36AD-34AE-1FDD-8CE3D9E747AC}"/>
              </a:ext>
            </a:extLst>
          </p:cNvPr>
          <p:cNvSpPr txBox="1">
            <a:spLocks/>
          </p:cNvSpPr>
          <p:nvPr/>
        </p:nvSpPr>
        <p:spPr>
          <a:xfrm>
            <a:off x="3681591" y="730380"/>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chemeClr val="bg1"/>
                </a:solidFill>
                <a:latin typeface="Jost" pitchFamily="2" charset="77"/>
                <a:ea typeface="Jost" pitchFamily="2" charset="77"/>
              </a:rPr>
              <a:t>Partner:</a:t>
            </a:r>
          </a:p>
        </p:txBody>
      </p:sp>
      <p:sp>
        <p:nvSpPr>
          <p:cNvPr id="10" name="Untertitel 2">
            <a:extLst>
              <a:ext uri="{FF2B5EF4-FFF2-40B4-BE49-F238E27FC236}">
                <a16:creationId xmlns:a16="http://schemas.microsoft.com/office/drawing/2014/main" id="{5B1071F7-9300-AC26-D3C4-8546E73278C3}"/>
              </a:ext>
            </a:extLst>
          </p:cNvPr>
          <p:cNvSpPr txBox="1">
            <a:spLocks/>
          </p:cNvSpPr>
          <p:nvPr/>
        </p:nvSpPr>
        <p:spPr>
          <a:xfrm>
            <a:off x="697753" y="740142"/>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chemeClr val="bg1"/>
                </a:solidFill>
                <a:latin typeface="Jost" pitchFamily="2" charset="77"/>
                <a:ea typeface="Jost" pitchFamily="2" charset="77"/>
              </a:rPr>
              <a:t>Fee Model</a:t>
            </a:r>
            <a:br>
              <a:rPr lang="de-DE" sz="2500" dirty="0">
                <a:solidFill>
                  <a:schemeClr val="bg1"/>
                </a:solidFill>
                <a:latin typeface="Jost" pitchFamily="2" charset="77"/>
                <a:ea typeface="Jost" pitchFamily="2" charset="77"/>
              </a:rPr>
            </a:br>
            <a:r>
              <a:rPr lang="de-DE" sz="2500" dirty="0">
                <a:solidFill>
                  <a:schemeClr val="bg1"/>
                </a:solidFill>
                <a:latin typeface="Jost" pitchFamily="2" charset="77"/>
                <a:ea typeface="Jost" pitchFamily="2" charset="77"/>
              </a:rPr>
              <a:t>&amp; </a:t>
            </a:r>
            <a:r>
              <a:rPr lang="de-DE" sz="2500" dirty="0" err="1">
                <a:solidFill>
                  <a:schemeClr val="bg1"/>
                </a:solidFill>
                <a:latin typeface="Jost" pitchFamily="2" charset="77"/>
                <a:ea typeface="Jost" pitchFamily="2" charset="77"/>
              </a:rPr>
              <a:t>Hourly</a:t>
            </a:r>
            <a:r>
              <a:rPr lang="de-DE" sz="2500" dirty="0">
                <a:solidFill>
                  <a:schemeClr val="bg1"/>
                </a:solidFill>
                <a:latin typeface="Jost" pitchFamily="2" charset="77"/>
                <a:ea typeface="Jost" pitchFamily="2" charset="77"/>
              </a:rPr>
              <a:t> Rates</a:t>
            </a:r>
            <a:endParaRPr lang="de-AT" sz="2500" dirty="0">
              <a:solidFill>
                <a:schemeClr val="bg1"/>
              </a:solidFill>
              <a:latin typeface="Jost" pitchFamily="2" charset="77"/>
              <a:ea typeface="Jost" pitchFamily="2" charset="77"/>
            </a:endParaRPr>
          </a:p>
        </p:txBody>
      </p:sp>
      <p:sp>
        <p:nvSpPr>
          <p:cNvPr id="23" name="Untertitel 2">
            <a:extLst>
              <a:ext uri="{FF2B5EF4-FFF2-40B4-BE49-F238E27FC236}">
                <a16:creationId xmlns:a16="http://schemas.microsoft.com/office/drawing/2014/main" id="{D1D4DFDD-59A5-6151-9095-57444B8656A8}"/>
              </a:ext>
            </a:extLst>
          </p:cNvPr>
          <p:cNvSpPr txBox="1">
            <a:spLocks/>
          </p:cNvSpPr>
          <p:nvPr/>
        </p:nvSpPr>
        <p:spPr>
          <a:xfrm>
            <a:off x="7415770" y="730540"/>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pitchFamily="2" charset="77"/>
                <a:ea typeface="Jost" pitchFamily="2" charset="77"/>
              </a:rPr>
              <a:t>€ XXX / hour</a:t>
            </a:r>
            <a:endParaRPr lang="de-AT" sz="1700" dirty="0">
              <a:solidFill>
                <a:schemeClr val="bg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6C759B32-CBD6-BFB8-6A83-DF7796A6C6C7}"/>
              </a:ext>
            </a:extLst>
          </p:cNvPr>
          <p:cNvSpPr txBox="1">
            <a:spLocks/>
          </p:cNvSpPr>
          <p:nvPr/>
        </p:nvSpPr>
        <p:spPr>
          <a:xfrm>
            <a:off x="3681591" y="1356229"/>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chemeClr val="bg1"/>
                </a:solidFill>
                <a:latin typeface="Jost" pitchFamily="2" charset="77"/>
                <a:ea typeface="Jost" pitchFamily="2" charset="77"/>
              </a:rPr>
              <a:t>Senior Associate:</a:t>
            </a:r>
          </a:p>
        </p:txBody>
      </p:sp>
      <p:sp>
        <p:nvSpPr>
          <p:cNvPr id="21" name="Untertitel 2">
            <a:extLst>
              <a:ext uri="{FF2B5EF4-FFF2-40B4-BE49-F238E27FC236}">
                <a16:creationId xmlns:a16="http://schemas.microsoft.com/office/drawing/2014/main" id="{4D83E207-EE7F-D53B-4A33-D8622AA5F76E}"/>
              </a:ext>
            </a:extLst>
          </p:cNvPr>
          <p:cNvSpPr txBox="1">
            <a:spLocks/>
          </p:cNvSpPr>
          <p:nvPr/>
        </p:nvSpPr>
        <p:spPr>
          <a:xfrm>
            <a:off x="7415770" y="1356389"/>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pitchFamily="2" charset="77"/>
                <a:ea typeface="Jost" pitchFamily="2" charset="77"/>
              </a:rPr>
              <a:t>€ XXX / hour</a:t>
            </a:r>
            <a:endParaRPr lang="de-AT" sz="1700" dirty="0">
              <a:solidFill>
                <a:schemeClr val="bg1"/>
              </a:solidFill>
              <a:latin typeface="Jost" pitchFamily="2" charset="77"/>
              <a:ea typeface="Jost" pitchFamily="2" charset="77"/>
            </a:endParaRPr>
          </a:p>
        </p:txBody>
      </p:sp>
      <p:sp>
        <p:nvSpPr>
          <p:cNvPr id="32" name="Untertitel 2">
            <a:extLst>
              <a:ext uri="{FF2B5EF4-FFF2-40B4-BE49-F238E27FC236}">
                <a16:creationId xmlns:a16="http://schemas.microsoft.com/office/drawing/2014/main" id="{7FF52195-27FD-AD9D-B7C3-53B22F5461F4}"/>
              </a:ext>
            </a:extLst>
          </p:cNvPr>
          <p:cNvSpPr txBox="1">
            <a:spLocks/>
          </p:cNvSpPr>
          <p:nvPr/>
        </p:nvSpPr>
        <p:spPr>
          <a:xfrm>
            <a:off x="3681591" y="1987165"/>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chemeClr val="bg1"/>
                </a:solidFill>
                <a:latin typeface="Jost" pitchFamily="2" charset="77"/>
                <a:ea typeface="Jost" pitchFamily="2" charset="77"/>
              </a:rPr>
              <a:t>Associate:</a:t>
            </a:r>
          </a:p>
        </p:txBody>
      </p:sp>
      <p:sp>
        <p:nvSpPr>
          <p:cNvPr id="33" name="Untertitel 2">
            <a:extLst>
              <a:ext uri="{FF2B5EF4-FFF2-40B4-BE49-F238E27FC236}">
                <a16:creationId xmlns:a16="http://schemas.microsoft.com/office/drawing/2014/main" id="{1FBD8D30-D8AE-BEEE-0015-BB60D71EF1C7}"/>
              </a:ext>
            </a:extLst>
          </p:cNvPr>
          <p:cNvSpPr txBox="1">
            <a:spLocks/>
          </p:cNvSpPr>
          <p:nvPr/>
        </p:nvSpPr>
        <p:spPr>
          <a:xfrm>
            <a:off x="7415770" y="1987325"/>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pitchFamily="2" charset="77"/>
                <a:ea typeface="Jost" pitchFamily="2" charset="77"/>
              </a:rPr>
              <a:t>€ XXX / hour</a:t>
            </a:r>
            <a:endParaRPr lang="de-AT" sz="1700" dirty="0">
              <a:solidFill>
                <a:schemeClr val="bg1"/>
              </a:solidFill>
              <a:latin typeface="Jost" pitchFamily="2" charset="77"/>
              <a:ea typeface="Jost" pitchFamily="2" charset="77"/>
            </a:endParaRPr>
          </a:p>
        </p:txBody>
      </p:sp>
      <p:sp>
        <p:nvSpPr>
          <p:cNvPr id="35" name="Untertitel 2">
            <a:extLst>
              <a:ext uri="{FF2B5EF4-FFF2-40B4-BE49-F238E27FC236}">
                <a16:creationId xmlns:a16="http://schemas.microsoft.com/office/drawing/2014/main" id="{2409B6BB-F004-ED33-98CD-ADF04964928E}"/>
              </a:ext>
            </a:extLst>
          </p:cNvPr>
          <p:cNvSpPr txBox="1">
            <a:spLocks/>
          </p:cNvSpPr>
          <p:nvPr/>
        </p:nvSpPr>
        <p:spPr>
          <a:xfrm>
            <a:off x="3681591" y="2614947"/>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err="1">
                <a:solidFill>
                  <a:schemeClr val="bg1"/>
                </a:solidFill>
                <a:latin typeface="Jost" pitchFamily="2" charset="77"/>
                <a:ea typeface="Jost" pitchFamily="2" charset="77"/>
              </a:rPr>
              <a:t>Blended</a:t>
            </a:r>
            <a:r>
              <a:rPr lang="de-AT" sz="1700" dirty="0">
                <a:solidFill>
                  <a:schemeClr val="bg1"/>
                </a:solidFill>
                <a:latin typeface="Jost" pitchFamily="2" charset="77"/>
                <a:ea typeface="Jost" pitchFamily="2" charset="77"/>
              </a:rPr>
              <a:t> Travel Rate:</a:t>
            </a:r>
          </a:p>
        </p:txBody>
      </p:sp>
      <p:sp>
        <p:nvSpPr>
          <p:cNvPr id="36" name="Untertitel 2">
            <a:extLst>
              <a:ext uri="{FF2B5EF4-FFF2-40B4-BE49-F238E27FC236}">
                <a16:creationId xmlns:a16="http://schemas.microsoft.com/office/drawing/2014/main" id="{B87ADA95-1D20-2177-911D-82EFBFFCBCA4}"/>
              </a:ext>
            </a:extLst>
          </p:cNvPr>
          <p:cNvSpPr txBox="1">
            <a:spLocks/>
          </p:cNvSpPr>
          <p:nvPr/>
        </p:nvSpPr>
        <p:spPr>
          <a:xfrm>
            <a:off x="7415770" y="2615107"/>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pitchFamily="2" charset="77"/>
                <a:ea typeface="Jost" pitchFamily="2" charset="77"/>
              </a:rPr>
              <a:t>€ XXX / hour</a:t>
            </a:r>
            <a:endParaRPr lang="de-AT" sz="1700" dirty="0">
              <a:solidFill>
                <a:schemeClr val="bg1"/>
              </a:solidFill>
              <a:latin typeface="Jost" pitchFamily="2" charset="77"/>
              <a:ea typeface="Jost" pitchFamily="2" charset="77"/>
            </a:endParaRPr>
          </a:p>
        </p:txBody>
      </p:sp>
      <p:sp>
        <p:nvSpPr>
          <p:cNvPr id="38" name="Untertitel 2">
            <a:extLst>
              <a:ext uri="{FF2B5EF4-FFF2-40B4-BE49-F238E27FC236}">
                <a16:creationId xmlns:a16="http://schemas.microsoft.com/office/drawing/2014/main" id="{80C48B2D-A2AE-7979-9046-2D871E4D3299}"/>
              </a:ext>
            </a:extLst>
          </p:cNvPr>
          <p:cNvSpPr txBox="1">
            <a:spLocks/>
          </p:cNvSpPr>
          <p:nvPr/>
        </p:nvSpPr>
        <p:spPr>
          <a:xfrm>
            <a:off x="3681591" y="3245883"/>
            <a:ext cx="3072808" cy="33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700" dirty="0">
                <a:solidFill>
                  <a:schemeClr val="bg1"/>
                </a:solidFill>
                <a:latin typeface="Jost" pitchFamily="2" charset="77"/>
                <a:ea typeface="Jost" pitchFamily="2" charset="77"/>
              </a:rPr>
              <a:t>Office Costs:</a:t>
            </a:r>
          </a:p>
        </p:txBody>
      </p:sp>
      <p:sp>
        <p:nvSpPr>
          <p:cNvPr id="39" name="Untertitel 2">
            <a:extLst>
              <a:ext uri="{FF2B5EF4-FFF2-40B4-BE49-F238E27FC236}">
                <a16:creationId xmlns:a16="http://schemas.microsoft.com/office/drawing/2014/main" id="{A4A4F87E-6C59-13C6-9CD6-276462CFE0D7}"/>
              </a:ext>
            </a:extLst>
          </p:cNvPr>
          <p:cNvSpPr txBox="1">
            <a:spLocks/>
          </p:cNvSpPr>
          <p:nvPr/>
        </p:nvSpPr>
        <p:spPr>
          <a:xfrm>
            <a:off x="7415770" y="3246043"/>
            <a:ext cx="3282736" cy="3667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pitchFamily="2" charset="77"/>
                <a:ea typeface="Jost" pitchFamily="2" charset="77"/>
              </a:rPr>
              <a:t>5% flat charge</a:t>
            </a:r>
            <a:endParaRPr lang="de-AT" sz="1700" dirty="0">
              <a:solidFill>
                <a:schemeClr val="bg1"/>
              </a:solidFill>
              <a:latin typeface="Jost" pitchFamily="2" charset="77"/>
              <a:ea typeface="Jost" pitchFamily="2" charset="77"/>
            </a:endParaRPr>
          </a:p>
        </p:txBody>
      </p:sp>
      <p:sp>
        <p:nvSpPr>
          <p:cNvPr id="42" name="Untertitel 2">
            <a:extLst>
              <a:ext uri="{FF2B5EF4-FFF2-40B4-BE49-F238E27FC236}">
                <a16:creationId xmlns:a16="http://schemas.microsoft.com/office/drawing/2014/main" id="{2CE5104C-7D71-87CF-92BF-BBC0C114C9FF}"/>
              </a:ext>
            </a:extLst>
          </p:cNvPr>
          <p:cNvSpPr txBox="1">
            <a:spLocks/>
          </p:cNvSpPr>
          <p:nvPr/>
        </p:nvSpPr>
        <p:spPr>
          <a:xfrm>
            <a:off x="3690735" y="3775809"/>
            <a:ext cx="7167765" cy="20611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chemeClr val="bg1"/>
                </a:solidFill>
                <a:latin typeface="Jost Light" pitchFamily="2" charset="77"/>
                <a:ea typeface="Jost Light" pitchFamily="2" charset="77"/>
              </a:rPr>
              <a:t>Translations would be charged for according to the half above hourly rate. Travel time required in connection with the project is chargeable time, which will be charged on a blended (flat) rate of € ____ per hour.</a:t>
            </a:r>
            <a:r>
              <a:rPr lang="pl-PL" sz="1000" dirty="0">
                <a:solidFill>
                  <a:schemeClr val="bg1"/>
                </a:solidFill>
                <a:latin typeface="Jost Light" pitchFamily="2" charset="77"/>
                <a:ea typeface="Jost Light" pitchFamily="2" charset="77"/>
              </a:rPr>
              <a:t> LYNX</a:t>
            </a:r>
            <a:r>
              <a:rPr lang="en-US" sz="1000" dirty="0">
                <a:solidFill>
                  <a:schemeClr val="bg1"/>
                </a:solidFill>
                <a:latin typeface="Jost Light" pitchFamily="2" charset="77"/>
                <a:ea typeface="Jost Light" pitchFamily="2" charset="77"/>
              </a:rPr>
              <a:t> sets office costs (postage, telephone, copies, digital signatures and digital time stamps) at a lump sum in the amount of 5% of fees charged. </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The amounts quoted for services do not include VAT.</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Liability is limited to €______ in single cases for deliberate acts and gross negligence. Limitation of liability was taken into consideration when setting the fees in this Agreement. Higher limits of liability may be set in writing in individual cases with adjustment of fees accordingly.</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Advance payment</a:t>
            </a:r>
            <a:br>
              <a:rPr lang="en-US" sz="1000" dirty="0">
                <a:solidFill>
                  <a:schemeClr val="bg1"/>
                </a:solidFill>
                <a:latin typeface="Jost Light" pitchFamily="2" charset="77"/>
                <a:ea typeface="Jost Light" pitchFamily="2" charset="77"/>
              </a:rPr>
            </a:br>
            <a:br>
              <a:rPr lang="en-US" sz="1000" dirty="0">
                <a:solidFill>
                  <a:schemeClr val="bg1"/>
                </a:solidFill>
                <a:latin typeface="Jost Light" pitchFamily="2" charset="77"/>
                <a:ea typeface="Jost Light" pitchFamily="2" charset="77"/>
              </a:rPr>
            </a:br>
            <a:r>
              <a:rPr lang="en-US" sz="1000" dirty="0">
                <a:solidFill>
                  <a:schemeClr val="bg1"/>
                </a:solidFill>
                <a:latin typeface="Jost Light" pitchFamily="2" charset="77"/>
                <a:ea typeface="Jost Light" pitchFamily="2" charset="77"/>
              </a:rPr>
              <a:t>With respect to the estimated time needed for your case, we will invoice you an advance payment in the amount of € _____ which will be due within 3 days from the signing of our Fee Agreement.</a:t>
            </a:r>
            <a:endParaRPr lang="de-AT" sz="1000" dirty="0">
              <a:solidFill>
                <a:schemeClr val="bg1"/>
              </a:solidFill>
              <a:latin typeface="Jost Light" pitchFamily="2" charset="77"/>
              <a:ea typeface="Jost Light" pitchFamily="2" charset="77"/>
            </a:endParaRPr>
          </a:p>
        </p:txBody>
      </p:sp>
      <p:sp>
        <p:nvSpPr>
          <p:cNvPr id="3" name="Untertitel 2">
            <a:extLst>
              <a:ext uri="{FF2B5EF4-FFF2-40B4-BE49-F238E27FC236}">
                <a16:creationId xmlns:a16="http://schemas.microsoft.com/office/drawing/2014/main" id="{D45553ED-9876-DEB1-AF88-F775BA1CE586}"/>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 </a:t>
            </a:r>
            <a:r>
              <a:rPr lang="pl-PL" sz="1000" b="1" dirty="0">
                <a:solidFill>
                  <a:schemeClr val="bg1"/>
                </a:solidFill>
                <a:latin typeface="Jost SemiBold" pitchFamily="2" charset="77"/>
                <a:ea typeface="Jost SemiBold" pitchFamily="2" charset="77"/>
              </a:rPr>
              <a:t> </a:t>
            </a:r>
            <a:r>
              <a:rPr lang="pl-PL" sz="1000" dirty="0">
                <a:solidFill>
                  <a:schemeClr val="bg1"/>
                </a:solidFill>
                <a:latin typeface="Jost" pitchFamily="2" charset="-18"/>
                <a:ea typeface="Jost" pitchFamily="2" charset="-18"/>
              </a:rPr>
              <a:t>FEE</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a:t>
            </a:r>
            <a:r>
              <a:rPr lang="pl-PL" sz="1000" b="1" dirty="0">
                <a:solidFill>
                  <a:schemeClr val="bg1"/>
                </a:solidFill>
                <a:latin typeface="Jost SemiBold" pitchFamily="2" charset="77"/>
                <a:ea typeface="Jost SemiBold" pitchFamily="2" charset="77"/>
              </a:rPr>
              <a:t>  </a:t>
            </a:r>
            <a:r>
              <a:rPr lang="de-AT" sz="1000" b="1" dirty="0">
                <a:solidFill>
                  <a:schemeClr val="bg1"/>
                </a:solidFill>
                <a:latin typeface="Jost SemiBold" pitchFamily="2" charset="77"/>
                <a:ea typeface="Jost SemiBold" pitchFamily="2" charset="77"/>
              </a:rPr>
              <a:t>•</a:t>
            </a:r>
          </a:p>
        </p:txBody>
      </p:sp>
    </p:spTree>
    <p:extLst>
      <p:ext uri="{BB962C8B-B14F-4D97-AF65-F5344CB8AC3E}">
        <p14:creationId xmlns:p14="http://schemas.microsoft.com/office/powerpoint/2010/main" val="2723466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7E82A-3DC0-8B39-2CE7-E0041F1E12A8}"/>
            </a:ext>
          </a:extLst>
        </p:cNvPr>
        <p:cNvGrpSpPr/>
        <p:nvPr/>
      </p:nvGrpSpPr>
      <p:grpSpPr>
        <a:xfrm>
          <a:off x="0" y="0"/>
          <a:ext cx="0" cy="0"/>
          <a:chOff x="0" y="0"/>
          <a:chExt cx="0" cy="0"/>
        </a:xfrm>
      </p:grpSpPr>
      <p:pic>
        <p:nvPicPr>
          <p:cNvPr id="8" name="Grafik 7" descr="Ein Bild, das Verschwommen, Grün enthält.&#10;&#10;KI-generierte Inhalte können fehlerhaft sein.">
            <a:extLst>
              <a:ext uri="{FF2B5EF4-FFF2-40B4-BE49-F238E27FC236}">
                <a16:creationId xmlns:a16="http://schemas.microsoft.com/office/drawing/2014/main" id="{B0276011-6A65-DA05-5650-E61B450160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31713F4B-C1D5-8D49-021E-B144394C8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B5C57C5E-BE08-456B-F932-71C18EE629E4}"/>
              </a:ext>
            </a:extLst>
          </p:cNvPr>
          <p:cNvSpPr>
            <a:spLocks noGrp="1"/>
          </p:cNvSpPr>
          <p:nvPr>
            <p:ph type="ctrTitle" idx="4294967295"/>
          </p:nvPr>
        </p:nvSpPr>
        <p:spPr>
          <a:xfrm>
            <a:off x="640511" y="2679700"/>
            <a:ext cx="7535925" cy="3383151"/>
          </a:xfrm>
          <a:prstGeom prst="rect">
            <a:avLst/>
          </a:prstGeom>
        </p:spPr>
        <p:txBody>
          <a:bodyPr>
            <a:noAutofit/>
          </a:bodyPr>
          <a:lstStyle/>
          <a:p>
            <a:r>
              <a:rPr lang="pl-PL" sz="8800" dirty="0">
                <a:solidFill>
                  <a:schemeClr val="bg1"/>
                </a:solidFill>
                <a:latin typeface="Jost" pitchFamily="2" charset="77"/>
                <a:ea typeface="Jost" pitchFamily="2" charset="77"/>
              </a:rPr>
              <a:t>Agile.</a:t>
            </a:r>
            <a:br>
              <a:rPr lang="pl-PL" sz="8800" dirty="0">
                <a:solidFill>
                  <a:schemeClr val="bg1"/>
                </a:solidFill>
                <a:latin typeface="Jost" pitchFamily="2" charset="77"/>
                <a:ea typeface="Jost" pitchFamily="2" charset="77"/>
              </a:rPr>
            </a:br>
            <a:r>
              <a:rPr lang="de-DE" sz="8800" dirty="0">
                <a:solidFill>
                  <a:schemeClr val="bg1"/>
                </a:solidFill>
                <a:latin typeface="Jost" pitchFamily="2" charset="77"/>
                <a:ea typeface="Jost" pitchFamily="2" charset="77"/>
              </a:rPr>
              <a:t>Dedicated.</a:t>
            </a:r>
            <a:br>
              <a:rPr lang="de-DE" sz="8800" dirty="0">
                <a:solidFill>
                  <a:schemeClr val="bg1"/>
                </a:solidFill>
                <a:latin typeface="Jost" pitchFamily="2" charset="77"/>
                <a:ea typeface="Jost" pitchFamily="2" charset="77"/>
              </a:rPr>
            </a:br>
            <a:r>
              <a:rPr lang="de-DE" sz="8800" dirty="0">
                <a:solidFill>
                  <a:srgbClr val="289B41"/>
                </a:solidFill>
                <a:latin typeface="Jost" pitchFamily="2" charset="77"/>
                <a:ea typeface="Jost" pitchFamily="2" charset="77"/>
              </a:rPr>
              <a:t>Hands-on.</a:t>
            </a:r>
            <a:endParaRPr lang="de-AT" sz="88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F307277D-0A1F-57BF-A8C9-22D47C494073}"/>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TEAM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916533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63392-2F1D-6240-9411-698DB541564E}"/>
            </a:ext>
          </a:extLst>
        </p:cNvPr>
        <p:cNvGrpSpPr/>
        <p:nvPr/>
      </p:nvGrpSpPr>
      <p:grpSpPr>
        <a:xfrm>
          <a:off x="0" y="0"/>
          <a:ext cx="0" cy="0"/>
          <a:chOff x="0" y="0"/>
          <a:chExt cx="0" cy="0"/>
        </a:xfrm>
      </p:grpSpPr>
      <p:pic>
        <p:nvPicPr>
          <p:cNvPr id="22" name="Grafik 21">
            <a:extLst>
              <a:ext uri="{FF2B5EF4-FFF2-40B4-BE49-F238E27FC236}">
                <a16:creationId xmlns:a16="http://schemas.microsoft.com/office/drawing/2014/main" id="{6C2AC24E-F18F-66D2-335D-2682ECAD5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9729" y="1250170"/>
            <a:ext cx="2584111" cy="3430630"/>
          </a:xfrm>
          <a:prstGeom prst="rect">
            <a:avLst/>
          </a:prstGeom>
        </p:spPr>
      </p:pic>
      <p:sp>
        <p:nvSpPr>
          <p:cNvPr id="27" name="Untertitel 2">
            <a:extLst>
              <a:ext uri="{FF2B5EF4-FFF2-40B4-BE49-F238E27FC236}">
                <a16:creationId xmlns:a16="http://schemas.microsoft.com/office/drawing/2014/main" id="{18DCCA37-3E91-0637-0DC3-34CBC6AC3A60}"/>
              </a:ext>
            </a:extLst>
          </p:cNvPr>
          <p:cNvSpPr txBox="1">
            <a:spLocks/>
          </p:cNvSpPr>
          <p:nvPr/>
        </p:nvSpPr>
        <p:spPr>
          <a:xfrm>
            <a:off x="697753" y="1224774"/>
            <a:ext cx="3831717" cy="4232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O</a:t>
            </a:r>
            <a:r>
              <a:rPr lang="de-AT" sz="2500" dirty="0" err="1">
                <a:solidFill>
                  <a:srgbClr val="289B41"/>
                </a:solidFill>
                <a:latin typeface="Jost" pitchFamily="2" charset="77"/>
                <a:ea typeface="Jost" pitchFamily="2" charset="77"/>
              </a:rPr>
              <a:t>ur</a:t>
            </a:r>
            <a:r>
              <a:rPr lang="de-AT" sz="2500" dirty="0">
                <a:solidFill>
                  <a:srgbClr val="289B41"/>
                </a:solidFill>
                <a:latin typeface="Jost" pitchFamily="2" charset="77"/>
                <a:ea typeface="Jost" pitchFamily="2" charset="77"/>
              </a:rPr>
              <a:t> Key </a:t>
            </a:r>
            <a:r>
              <a:rPr lang="de-AT" sz="2500" dirty="0" err="1">
                <a:solidFill>
                  <a:srgbClr val="289B41"/>
                </a:solidFill>
                <a:latin typeface="Jost" pitchFamily="2" charset="77"/>
                <a:ea typeface="Jost" pitchFamily="2" charset="77"/>
              </a:rPr>
              <a:t>Experts</a:t>
            </a:r>
            <a:endParaRPr lang="de-AT" sz="2500" dirty="0">
              <a:solidFill>
                <a:srgbClr val="289B41"/>
              </a:solidFill>
              <a:latin typeface="Jost" pitchFamily="2" charset="77"/>
              <a:ea typeface="Jost" pitchFamily="2" charset="77"/>
            </a:endParaRPr>
          </a:p>
        </p:txBody>
      </p:sp>
      <p:sp>
        <p:nvSpPr>
          <p:cNvPr id="8" name="Untertitel 2">
            <a:extLst>
              <a:ext uri="{FF2B5EF4-FFF2-40B4-BE49-F238E27FC236}">
                <a16:creationId xmlns:a16="http://schemas.microsoft.com/office/drawing/2014/main" id="{0CBFA7E2-B486-5884-D60C-29B3397F6728}"/>
              </a:ext>
            </a:extLst>
          </p:cNvPr>
          <p:cNvSpPr txBox="1">
            <a:spLocks/>
          </p:cNvSpPr>
          <p:nvPr/>
        </p:nvSpPr>
        <p:spPr>
          <a:xfrm>
            <a:off x="697753" y="1684623"/>
            <a:ext cx="3831718" cy="27502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in all</a:t>
            </a:r>
            <a:r>
              <a:rPr lang="pl-PL" sz="1700" dirty="0">
                <a:solidFill>
                  <a:schemeClr val="bg1"/>
                </a:solidFill>
                <a:latin typeface="Jost Light" pitchFamily="2" charset="77"/>
                <a:ea typeface="Jost Light" pitchFamily="2" charset="77"/>
              </a:rPr>
              <a:t> major</a:t>
            </a:r>
            <a:r>
              <a:rPr lang="en-US" sz="1700" dirty="0">
                <a:solidFill>
                  <a:schemeClr val="bg1"/>
                </a:solidFill>
                <a:latin typeface="Jost Light" pitchFamily="2" charset="77"/>
                <a:ea typeface="Jost Light" pitchFamily="2" charset="77"/>
              </a:rPr>
              <a:t> </a:t>
            </a:r>
            <a:r>
              <a:rPr lang="pl-PL" sz="1700" dirty="0">
                <a:solidFill>
                  <a:schemeClr val="bg1"/>
                </a:solidFill>
                <a:latin typeface="Jost Light" pitchFamily="2" charset="77"/>
                <a:ea typeface="Jost Light" pitchFamily="2" charset="77"/>
              </a:rPr>
              <a:t>CEE </a:t>
            </a:r>
            <a:r>
              <a:rPr lang="en-US" sz="1700" dirty="0">
                <a:solidFill>
                  <a:schemeClr val="bg1"/>
                </a:solidFill>
                <a:latin typeface="Jost Light" pitchFamily="2" charset="77"/>
                <a:ea typeface="Jost Light" pitchFamily="2" charset="77"/>
              </a:rPr>
              <a:t>jurisdictions.</a:t>
            </a:r>
            <a:r>
              <a:rPr lang="pl-PL" sz="1700" dirty="0">
                <a:solidFill>
                  <a:schemeClr val="bg1"/>
                </a:solidFill>
                <a:latin typeface="Jost Light" pitchFamily="2" charset="77"/>
                <a:ea typeface="Jost Light" pitchFamily="2" charset="77"/>
              </a:rPr>
              <a:t> </a:t>
            </a:r>
            <a:r>
              <a:rPr lang="en-US" sz="1700" dirty="0">
                <a:solidFill>
                  <a:schemeClr val="bg1"/>
                </a:solidFill>
                <a:latin typeface="Jost Light" pitchFamily="2" charset="77"/>
                <a:ea typeface="Jost Light" pitchFamily="2" charset="77"/>
              </a:rPr>
              <a:t>Depending on the scope, these specialists may join your project:</a:t>
            </a:r>
            <a:endParaRPr lang="de-AT" sz="1700" dirty="0">
              <a:solidFill>
                <a:schemeClr val="bg1"/>
              </a:solidFill>
              <a:latin typeface="Jost Light" pitchFamily="2" charset="77"/>
              <a:ea typeface="Jost Light" pitchFamily="2" charset="77"/>
            </a:endParaRPr>
          </a:p>
        </p:txBody>
      </p:sp>
      <p:pic>
        <p:nvPicPr>
          <p:cNvPr id="12" name="Grafik 11">
            <a:extLst>
              <a:ext uri="{FF2B5EF4-FFF2-40B4-BE49-F238E27FC236}">
                <a16:creationId xmlns:a16="http://schemas.microsoft.com/office/drawing/2014/main" id="{9CA7933D-44CF-EAC4-44EC-DDB3B0987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2835" y="1250170"/>
            <a:ext cx="2584111" cy="3430191"/>
          </a:xfrm>
          <a:prstGeom prst="rect">
            <a:avLst/>
          </a:prstGeom>
        </p:spPr>
      </p:pic>
      <p:sp>
        <p:nvSpPr>
          <p:cNvPr id="13" name="Untertitel 2">
            <a:extLst>
              <a:ext uri="{FF2B5EF4-FFF2-40B4-BE49-F238E27FC236}">
                <a16:creationId xmlns:a16="http://schemas.microsoft.com/office/drawing/2014/main" id="{4E9EED6C-5AA6-94DB-E310-283FBF35E263}"/>
              </a:ext>
            </a:extLst>
          </p:cNvPr>
          <p:cNvSpPr txBox="1">
            <a:spLocks/>
          </p:cNvSpPr>
          <p:nvPr/>
        </p:nvSpPr>
        <p:spPr>
          <a:xfrm>
            <a:off x="5176799" y="5098941"/>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Max </a:t>
            </a:r>
            <a:r>
              <a:rPr lang="en-US" sz="1700" dirty="0" err="1">
                <a:solidFill>
                  <a:srgbClr val="289B41"/>
                </a:solidFill>
                <a:latin typeface="Jost Light" pitchFamily="2" charset="77"/>
                <a:ea typeface="Jost Light" pitchFamily="2" charset="77"/>
              </a:rPr>
              <a:t>Mustermann</a:t>
            </a:r>
            <a:br>
              <a:rPr lang="en-US"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Partner</a:t>
            </a:r>
            <a:endParaRPr lang="de-AT" sz="1700" dirty="0">
              <a:solidFill>
                <a:schemeClr val="bg1"/>
              </a:solidFill>
              <a:latin typeface="Jost Light" pitchFamily="2" charset="77"/>
              <a:ea typeface="Jost Light" pitchFamily="2" charset="77"/>
            </a:endParaRPr>
          </a:p>
        </p:txBody>
      </p:sp>
      <p:sp>
        <p:nvSpPr>
          <p:cNvPr id="14" name="Untertitel 2">
            <a:extLst>
              <a:ext uri="{FF2B5EF4-FFF2-40B4-BE49-F238E27FC236}">
                <a16:creationId xmlns:a16="http://schemas.microsoft.com/office/drawing/2014/main" id="{72C65061-4EB8-4045-FD93-47D299331082}"/>
              </a:ext>
            </a:extLst>
          </p:cNvPr>
          <p:cNvSpPr txBox="1">
            <a:spLocks/>
          </p:cNvSpPr>
          <p:nvPr/>
        </p:nvSpPr>
        <p:spPr>
          <a:xfrm>
            <a:off x="8130310" y="5098941"/>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Max </a:t>
            </a:r>
            <a:r>
              <a:rPr lang="en-US" sz="1700" dirty="0" err="1">
                <a:solidFill>
                  <a:srgbClr val="289B41"/>
                </a:solidFill>
                <a:latin typeface="Jost Light" pitchFamily="2" charset="77"/>
                <a:ea typeface="Jost Light" pitchFamily="2" charset="77"/>
              </a:rPr>
              <a:t>Mustermann</a:t>
            </a:r>
            <a:br>
              <a:rPr lang="en-US" sz="1700" dirty="0">
                <a:solidFill>
                  <a:schemeClr val="bg1"/>
                </a:solidFill>
                <a:latin typeface="Jost Light" pitchFamily="2" charset="77"/>
                <a:ea typeface="Jost Light" pitchFamily="2" charset="77"/>
              </a:rPr>
            </a:br>
            <a:r>
              <a:rPr lang="en-US" sz="1700" dirty="0">
                <a:solidFill>
                  <a:schemeClr val="bg1"/>
                </a:solidFill>
                <a:latin typeface="Jost Light" pitchFamily="2" charset="77"/>
                <a:ea typeface="Jost Light" pitchFamily="2" charset="77"/>
              </a:rPr>
              <a:t>Partner</a:t>
            </a:r>
            <a:endParaRPr lang="de-AT" sz="1700" dirty="0">
              <a:solidFill>
                <a:schemeClr val="bg1"/>
              </a:solidFill>
              <a:latin typeface="Jost Light" pitchFamily="2" charset="77"/>
              <a:ea typeface="Jost Light" pitchFamily="2" charset="77"/>
            </a:endParaRPr>
          </a:p>
        </p:txBody>
      </p:sp>
      <p:sp>
        <p:nvSpPr>
          <p:cNvPr id="19" name="Untertitel 2">
            <a:extLst>
              <a:ext uri="{FF2B5EF4-FFF2-40B4-BE49-F238E27FC236}">
                <a16:creationId xmlns:a16="http://schemas.microsoft.com/office/drawing/2014/main" id="{8120354D-DFFA-9233-7F99-C046213C001D}"/>
              </a:ext>
            </a:extLst>
          </p:cNvPr>
          <p:cNvSpPr txBox="1">
            <a:spLocks/>
          </p:cNvSpPr>
          <p:nvPr/>
        </p:nvSpPr>
        <p:spPr>
          <a:xfrm>
            <a:off x="5185943" y="4818359"/>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rgbClr val="289B41"/>
                </a:solidFill>
                <a:latin typeface="Jost Light" pitchFamily="2" charset="77"/>
                <a:ea typeface="Jost Light" pitchFamily="2" charset="77"/>
              </a:rPr>
              <a:t>Real Estate and Construction</a:t>
            </a:r>
            <a:endParaRPr lang="de-AT" sz="1200" dirty="0">
              <a:solidFill>
                <a:srgbClr val="289B4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2D0B56BA-7AA8-2EDF-342E-95AC18EDA67E}"/>
              </a:ext>
            </a:extLst>
          </p:cNvPr>
          <p:cNvSpPr txBox="1">
            <a:spLocks/>
          </p:cNvSpPr>
          <p:nvPr/>
        </p:nvSpPr>
        <p:spPr>
          <a:xfrm>
            <a:off x="8130310" y="4818359"/>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rgbClr val="289B41"/>
                </a:solidFill>
                <a:latin typeface="Jost Light" pitchFamily="2" charset="77"/>
                <a:ea typeface="Jost Light" pitchFamily="2" charset="77"/>
              </a:rPr>
              <a:t>Corporate and M&amp;A</a:t>
            </a:r>
            <a:endParaRPr lang="de-AT" sz="1200" dirty="0">
              <a:solidFill>
                <a:srgbClr val="289B4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22D2C15A-156B-C35E-C7D4-4888F6B8EF59}"/>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TEAM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433348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BD47-47FF-23FE-551D-28F5E94E3F90}"/>
            </a:ext>
          </a:extLst>
        </p:cNvPr>
        <p:cNvGrpSpPr/>
        <p:nvPr/>
      </p:nvGrpSpPr>
      <p:grpSpPr>
        <a:xfrm>
          <a:off x="0" y="0"/>
          <a:ext cx="0" cy="0"/>
          <a:chOff x="0" y="0"/>
          <a:chExt cx="0" cy="0"/>
        </a:xfrm>
      </p:grpSpPr>
      <p:sp>
        <p:nvSpPr>
          <p:cNvPr id="8" name="Untertitel 2">
            <a:extLst>
              <a:ext uri="{FF2B5EF4-FFF2-40B4-BE49-F238E27FC236}">
                <a16:creationId xmlns:a16="http://schemas.microsoft.com/office/drawing/2014/main" id="{FC0C2B4B-B0F8-87F5-FA4F-9860218E8958}"/>
              </a:ext>
            </a:extLst>
          </p:cNvPr>
          <p:cNvSpPr txBox="1">
            <a:spLocks/>
          </p:cNvSpPr>
          <p:nvPr/>
        </p:nvSpPr>
        <p:spPr>
          <a:xfrm>
            <a:off x="3772350" y="1218998"/>
            <a:ext cx="3107495" cy="9204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Our 200+ lawyers across 13 offices ensure seamless support </a:t>
            </a:r>
            <a:r>
              <a:rPr lang="pl-PL" sz="1700" dirty="0">
                <a:solidFill>
                  <a:schemeClr val="bg1"/>
                </a:solidFill>
                <a:latin typeface="Jost Light" pitchFamily="2" charset="77"/>
                <a:ea typeface="Jost Light" pitchFamily="2" charset="77"/>
              </a:rPr>
              <a:t>in</a:t>
            </a:r>
            <a:r>
              <a:rPr lang="en-US" sz="1700" dirty="0">
                <a:solidFill>
                  <a:schemeClr val="bg1"/>
                </a:solidFill>
                <a:latin typeface="Jost Light" pitchFamily="2" charset="77"/>
                <a:ea typeface="Jost Light" pitchFamily="2" charset="77"/>
              </a:rPr>
              <a:t> all </a:t>
            </a:r>
            <a:r>
              <a:rPr lang="pl-PL" sz="1700" dirty="0">
                <a:solidFill>
                  <a:schemeClr val="bg1"/>
                </a:solidFill>
                <a:latin typeface="Jost Light" pitchFamily="2" charset="77"/>
                <a:ea typeface="Jost Light" pitchFamily="2" charset="77"/>
              </a:rPr>
              <a:t>major CEE </a:t>
            </a:r>
            <a:r>
              <a:rPr lang="en-US" sz="1700" dirty="0">
                <a:solidFill>
                  <a:schemeClr val="bg1"/>
                </a:solidFill>
                <a:latin typeface="Jost Light" pitchFamily="2" charset="77"/>
                <a:ea typeface="Jost Light" pitchFamily="2" charset="77"/>
              </a:rPr>
              <a:t>jurisdictions.</a:t>
            </a:r>
            <a:endParaRPr lang="de-AT" sz="1700" dirty="0">
              <a:solidFill>
                <a:schemeClr val="bg1"/>
              </a:solidFill>
              <a:latin typeface="Jost Light" pitchFamily="2" charset="77"/>
              <a:ea typeface="Jost Light" pitchFamily="2" charset="77"/>
            </a:endParaRPr>
          </a:p>
        </p:txBody>
      </p:sp>
      <p:pic>
        <p:nvPicPr>
          <p:cNvPr id="3" name="Grafik 2">
            <a:extLst>
              <a:ext uri="{FF2B5EF4-FFF2-40B4-BE49-F238E27FC236}">
                <a16:creationId xmlns:a16="http://schemas.microsoft.com/office/drawing/2014/main" id="{DD865AFC-FE1A-01BC-EB08-1B89699BF3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6246" y="2478967"/>
            <a:ext cx="1971405" cy="2261069"/>
          </a:xfrm>
          <a:prstGeom prst="rect">
            <a:avLst/>
          </a:prstGeom>
        </p:spPr>
      </p:pic>
      <p:pic>
        <p:nvPicPr>
          <p:cNvPr id="5" name="Grafik 4">
            <a:extLst>
              <a:ext uri="{FF2B5EF4-FFF2-40B4-BE49-F238E27FC236}">
                <a16:creationId xmlns:a16="http://schemas.microsoft.com/office/drawing/2014/main" id="{7F414C35-64E0-54F7-5D07-F61D7DE74D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21226" y="2480577"/>
            <a:ext cx="1971405" cy="2257848"/>
          </a:xfrm>
          <a:prstGeom prst="rect">
            <a:avLst/>
          </a:prstGeom>
        </p:spPr>
      </p:pic>
      <p:pic>
        <p:nvPicPr>
          <p:cNvPr id="10" name="Grafik 9">
            <a:extLst>
              <a:ext uri="{FF2B5EF4-FFF2-40B4-BE49-F238E27FC236}">
                <a16:creationId xmlns:a16="http://schemas.microsoft.com/office/drawing/2014/main" id="{6590025B-A61B-984D-D962-ABA20B51561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59370" y="2478967"/>
            <a:ext cx="1971405" cy="2261069"/>
          </a:xfrm>
          <a:prstGeom prst="rect">
            <a:avLst/>
          </a:prstGeom>
        </p:spPr>
      </p:pic>
      <p:pic>
        <p:nvPicPr>
          <p:cNvPr id="15" name="Grafik 14">
            <a:extLst>
              <a:ext uri="{FF2B5EF4-FFF2-40B4-BE49-F238E27FC236}">
                <a16:creationId xmlns:a16="http://schemas.microsoft.com/office/drawing/2014/main" id="{9C42DD12-24AD-6901-77A8-1242FE073A8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207973" y="2477356"/>
            <a:ext cx="1971405" cy="2261069"/>
          </a:xfrm>
          <a:prstGeom prst="rect">
            <a:avLst/>
          </a:prstGeom>
        </p:spPr>
      </p:pic>
      <p:pic>
        <p:nvPicPr>
          <p:cNvPr id="17" name="Grafik 16">
            <a:extLst>
              <a:ext uri="{FF2B5EF4-FFF2-40B4-BE49-F238E27FC236}">
                <a16:creationId xmlns:a16="http://schemas.microsoft.com/office/drawing/2014/main" id="{F5524BAE-752C-00C8-CB07-A9702FB2D2C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356576" y="2477356"/>
            <a:ext cx="1971405" cy="2261069"/>
          </a:xfrm>
          <a:prstGeom prst="rect">
            <a:avLst/>
          </a:prstGeom>
        </p:spPr>
      </p:pic>
      <p:sp>
        <p:nvSpPr>
          <p:cNvPr id="13" name="Untertitel 2">
            <a:extLst>
              <a:ext uri="{FF2B5EF4-FFF2-40B4-BE49-F238E27FC236}">
                <a16:creationId xmlns:a16="http://schemas.microsoft.com/office/drawing/2014/main" id="{C22F03E9-8462-EA66-7F85-44A3A9343823}"/>
              </a:ext>
            </a:extLst>
          </p:cNvPr>
          <p:cNvSpPr txBox="1">
            <a:spLocks/>
          </p:cNvSpPr>
          <p:nvPr/>
        </p:nvSpPr>
        <p:spPr>
          <a:xfrm>
            <a:off x="697753" y="4967756"/>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1500"/>
              </a:lnSpc>
            </a:pPr>
            <a:r>
              <a:rPr lang="en-US" sz="1500" dirty="0">
                <a:solidFill>
                  <a:srgbClr val="289B41"/>
                </a:solidFill>
                <a:latin typeface="Jost Light" pitchFamily="2" charset="77"/>
                <a:ea typeface="Jost Light" pitchFamily="2" charset="77"/>
              </a:rPr>
              <a:t>Max </a:t>
            </a:r>
            <a:r>
              <a:rPr lang="en-US" sz="1500" dirty="0" err="1">
                <a:solidFill>
                  <a:srgbClr val="289B41"/>
                </a:solidFill>
                <a:latin typeface="Jost Light" pitchFamily="2" charset="77"/>
                <a:ea typeface="Jost Light" pitchFamily="2" charset="77"/>
              </a:rPr>
              <a:t>Mustermann</a:t>
            </a:r>
            <a:br>
              <a:rPr lang="en-US" sz="1500" dirty="0">
                <a:solidFill>
                  <a:schemeClr val="bg1"/>
                </a:solidFill>
                <a:latin typeface="Jost Light" pitchFamily="2" charset="77"/>
                <a:ea typeface="Jost Light" pitchFamily="2" charset="77"/>
              </a:rPr>
            </a:br>
            <a:r>
              <a:rPr lang="en-US" sz="1500" dirty="0">
                <a:solidFill>
                  <a:schemeClr val="bg1"/>
                </a:solidFill>
                <a:latin typeface="Jost Light" pitchFamily="2" charset="77"/>
                <a:ea typeface="Jost Light" pitchFamily="2" charset="77"/>
              </a:rPr>
              <a:t>Partner</a:t>
            </a:r>
            <a:endParaRPr lang="de-AT" sz="1500" dirty="0">
              <a:solidFill>
                <a:schemeClr val="bg1"/>
              </a:solidFill>
              <a:latin typeface="Jost Light" pitchFamily="2" charset="77"/>
              <a:ea typeface="Jost Light" pitchFamily="2" charset="77"/>
            </a:endParaRPr>
          </a:p>
        </p:txBody>
      </p:sp>
      <p:sp>
        <p:nvSpPr>
          <p:cNvPr id="19" name="Untertitel 2">
            <a:extLst>
              <a:ext uri="{FF2B5EF4-FFF2-40B4-BE49-F238E27FC236}">
                <a16:creationId xmlns:a16="http://schemas.microsoft.com/office/drawing/2014/main" id="{BF05EC42-0B26-2CB9-A737-B91614FB56BD}"/>
              </a:ext>
            </a:extLst>
          </p:cNvPr>
          <p:cNvSpPr txBox="1">
            <a:spLocks/>
          </p:cNvSpPr>
          <p:nvPr/>
        </p:nvSpPr>
        <p:spPr>
          <a:xfrm>
            <a:off x="706897" y="4781142"/>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rgbClr val="289B41"/>
                </a:solidFill>
                <a:latin typeface="Jost Light" pitchFamily="2" charset="77"/>
                <a:ea typeface="Jost Light" pitchFamily="2" charset="77"/>
              </a:rPr>
              <a:t>Real Estate and Construction</a:t>
            </a:r>
            <a:endParaRPr lang="de-AT" sz="1000" dirty="0">
              <a:solidFill>
                <a:srgbClr val="289B4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BF4CCD1A-E254-0781-7556-3965A75D804B}"/>
              </a:ext>
            </a:extLst>
          </p:cNvPr>
          <p:cNvSpPr txBox="1">
            <a:spLocks/>
          </p:cNvSpPr>
          <p:nvPr/>
        </p:nvSpPr>
        <p:spPr>
          <a:xfrm>
            <a:off x="2833405" y="4967756"/>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1500"/>
              </a:lnSpc>
            </a:pPr>
            <a:r>
              <a:rPr lang="en-US" sz="1500" dirty="0">
                <a:solidFill>
                  <a:srgbClr val="289B41"/>
                </a:solidFill>
                <a:latin typeface="Jost Light" pitchFamily="2" charset="77"/>
                <a:ea typeface="Jost Light" pitchFamily="2" charset="77"/>
              </a:rPr>
              <a:t>Max </a:t>
            </a:r>
            <a:r>
              <a:rPr lang="en-US" sz="1500" dirty="0" err="1">
                <a:solidFill>
                  <a:srgbClr val="289B41"/>
                </a:solidFill>
                <a:latin typeface="Jost Light" pitchFamily="2" charset="77"/>
                <a:ea typeface="Jost Light" pitchFamily="2" charset="77"/>
              </a:rPr>
              <a:t>Mustermann</a:t>
            </a:r>
            <a:br>
              <a:rPr lang="en-US" sz="1500" dirty="0">
                <a:solidFill>
                  <a:schemeClr val="bg1"/>
                </a:solidFill>
                <a:latin typeface="Jost Light" pitchFamily="2" charset="77"/>
                <a:ea typeface="Jost Light" pitchFamily="2" charset="77"/>
              </a:rPr>
            </a:br>
            <a:r>
              <a:rPr lang="en-US" sz="1500" dirty="0">
                <a:solidFill>
                  <a:schemeClr val="bg1"/>
                </a:solidFill>
                <a:latin typeface="Jost Light" pitchFamily="2" charset="77"/>
                <a:ea typeface="Jost Light" pitchFamily="2" charset="77"/>
              </a:rPr>
              <a:t>Partner</a:t>
            </a:r>
            <a:endParaRPr lang="de-AT" sz="1500" dirty="0">
              <a:solidFill>
                <a:schemeClr val="bg1"/>
              </a:solidFill>
              <a:latin typeface="Jost Light" pitchFamily="2" charset="77"/>
              <a:ea typeface="Jost Light" pitchFamily="2" charset="77"/>
            </a:endParaRPr>
          </a:p>
        </p:txBody>
      </p:sp>
      <p:sp>
        <p:nvSpPr>
          <p:cNvPr id="25" name="Untertitel 2">
            <a:extLst>
              <a:ext uri="{FF2B5EF4-FFF2-40B4-BE49-F238E27FC236}">
                <a16:creationId xmlns:a16="http://schemas.microsoft.com/office/drawing/2014/main" id="{822EB80F-9612-EBF8-4CFA-CD449128C8A5}"/>
              </a:ext>
            </a:extLst>
          </p:cNvPr>
          <p:cNvSpPr txBox="1">
            <a:spLocks/>
          </p:cNvSpPr>
          <p:nvPr/>
        </p:nvSpPr>
        <p:spPr>
          <a:xfrm>
            <a:off x="2842549" y="4781142"/>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rgbClr val="289B41"/>
                </a:solidFill>
                <a:latin typeface="Jost Light" pitchFamily="2" charset="77"/>
                <a:ea typeface="Jost Light" pitchFamily="2" charset="77"/>
              </a:rPr>
              <a:t>Real Estate and Construction</a:t>
            </a:r>
            <a:endParaRPr lang="de-AT" sz="1000" dirty="0">
              <a:solidFill>
                <a:srgbClr val="289B41"/>
              </a:solidFill>
              <a:latin typeface="Jost Light" pitchFamily="2" charset="77"/>
              <a:ea typeface="Jost Light" pitchFamily="2" charset="77"/>
            </a:endParaRPr>
          </a:p>
        </p:txBody>
      </p:sp>
      <p:sp>
        <p:nvSpPr>
          <p:cNvPr id="29" name="Untertitel 2">
            <a:extLst>
              <a:ext uri="{FF2B5EF4-FFF2-40B4-BE49-F238E27FC236}">
                <a16:creationId xmlns:a16="http://schemas.microsoft.com/office/drawing/2014/main" id="{A4243A70-A723-3507-2BF8-3175B6670C4B}"/>
              </a:ext>
            </a:extLst>
          </p:cNvPr>
          <p:cNvSpPr txBox="1">
            <a:spLocks/>
          </p:cNvSpPr>
          <p:nvPr/>
        </p:nvSpPr>
        <p:spPr>
          <a:xfrm>
            <a:off x="4968593" y="4967756"/>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1500"/>
              </a:lnSpc>
            </a:pPr>
            <a:r>
              <a:rPr lang="en-US" sz="1500" dirty="0">
                <a:solidFill>
                  <a:srgbClr val="289B41"/>
                </a:solidFill>
                <a:latin typeface="Jost Light" pitchFamily="2" charset="77"/>
                <a:ea typeface="Jost Light" pitchFamily="2" charset="77"/>
              </a:rPr>
              <a:t>Max </a:t>
            </a:r>
            <a:r>
              <a:rPr lang="en-US" sz="1500" dirty="0" err="1">
                <a:solidFill>
                  <a:srgbClr val="289B41"/>
                </a:solidFill>
                <a:latin typeface="Jost Light" pitchFamily="2" charset="77"/>
                <a:ea typeface="Jost Light" pitchFamily="2" charset="77"/>
              </a:rPr>
              <a:t>Mustermann</a:t>
            </a:r>
            <a:br>
              <a:rPr lang="en-US" sz="1500" dirty="0">
                <a:solidFill>
                  <a:schemeClr val="bg1"/>
                </a:solidFill>
                <a:latin typeface="Jost Light" pitchFamily="2" charset="77"/>
                <a:ea typeface="Jost Light" pitchFamily="2" charset="77"/>
              </a:rPr>
            </a:br>
            <a:r>
              <a:rPr lang="en-US" sz="1500" dirty="0">
                <a:solidFill>
                  <a:schemeClr val="bg1"/>
                </a:solidFill>
                <a:latin typeface="Jost Light" pitchFamily="2" charset="77"/>
                <a:ea typeface="Jost Light" pitchFamily="2" charset="77"/>
              </a:rPr>
              <a:t>Partner</a:t>
            </a:r>
            <a:endParaRPr lang="de-AT" sz="1500" dirty="0">
              <a:solidFill>
                <a:schemeClr val="bg1"/>
              </a:solidFill>
              <a:latin typeface="Jost Light" pitchFamily="2" charset="77"/>
              <a:ea typeface="Jost Light" pitchFamily="2" charset="77"/>
            </a:endParaRPr>
          </a:p>
        </p:txBody>
      </p:sp>
      <p:sp>
        <p:nvSpPr>
          <p:cNvPr id="30" name="Untertitel 2">
            <a:extLst>
              <a:ext uri="{FF2B5EF4-FFF2-40B4-BE49-F238E27FC236}">
                <a16:creationId xmlns:a16="http://schemas.microsoft.com/office/drawing/2014/main" id="{E6632609-7B9D-2460-BB4E-F054F56FAB34}"/>
              </a:ext>
            </a:extLst>
          </p:cNvPr>
          <p:cNvSpPr txBox="1">
            <a:spLocks/>
          </p:cNvSpPr>
          <p:nvPr/>
        </p:nvSpPr>
        <p:spPr>
          <a:xfrm>
            <a:off x="4977737" y="4781142"/>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rgbClr val="289B41"/>
                </a:solidFill>
                <a:latin typeface="Jost Light" pitchFamily="2" charset="77"/>
                <a:ea typeface="Jost Light" pitchFamily="2" charset="77"/>
              </a:rPr>
              <a:t>Real Estate and Construction</a:t>
            </a:r>
            <a:endParaRPr lang="de-AT" sz="1000" dirty="0">
              <a:solidFill>
                <a:srgbClr val="289B41"/>
              </a:solidFill>
              <a:latin typeface="Jost Light" pitchFamily="2" charset="77"/>
              <a:ea typeface="Jost Light" pitchFamily="2" charset="77"/>
            </a:endParaRPr>
          </a:p>
        </p:txBody>
      </p:sp>
      <p:sp>
        <p:nvSpPr>
          <p:cNvPr id="31" name="Untertitel 2">
            <a:extLst>
              <a:ext uri="{FF2B5EF4-FFF2-40B4-BE49-F238E27FC236}">
                <a16:creationId xmlns:a16="http://schemas.microsoft.com/office/drawing/2014/main" id="{A3716F16-608E-6347-44B3-2A73A68105EE}"/>
              </a:ext>
            </a:extLst>
          </p:cNvPr>
          <p:cNvSpPr txBox="1">
            <a:spLocks/>
          </p:cNvSpPr>
          <p:nvPr/>
        </p:nvSpPr>
        <p:spPr>
          <a:xfrm>
            <a:off x="7109574" y="4959031"/>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1500"/>
              </a:lnSpc>
            </a:pPr>
            <a:r>
              <a:rPr lang="en-US" sz="1500" dirty="0">
                <a:solidFill>
                  <a:srgbClr val="289B41"/>
                </a:solidFill>
                <a:latin typeface="Jost Light" pitchFamily="2" charset="77"/>
                <a:ea typeface="Jost Light" pitchFamily="2" charset="77"/>
              </a:rPr>
              <a:t>Max </a:t>
            </a:r>
            <a:r>
              <a:rPr lang="en-US" sz="1500" dirty="0" err="1">
                <a:solidFill>
                  <a:srgbClr val="289B41"/>
                </a:solidFill>
                <a:latin typeface="Jost Light" pitchFamily="2" charset="77"/>
                <a:ea typeface="Jost Light" pitchFamily="2" charset="77"/>
              </a:rPr>
              <a:t>Mustermann</a:t>
            </a:r>
            <a:br>
              <a:rPr lang="en-US" sz="1500" dirty="0">
                <a:solidFill>
                  <a:schemeClr val="bg1"/>
                </a:solidFill>
                <a:latin typeface="Jost Light" pitchFamily="2" charset="77"/>
                <a:ea typeface="Jost Light" pitchFamily="2" charset="77"/>
              </a:rPr>
            </a:br>
            <a:r>
              <a:rPr lang="en-US" sz="1500" dirty="0">
                <a:solidFill>
                  <a:schemeClr val="bg1"/>
                </a:solidFill>
                <a:latin typeface="Jost Light" pitchFamily="2" charset="77"/>
                <a:ea typeface="Jost Light" pitchFamily="2" charset="77"/>
              </a:rPr>
              <a:t>Partner</a:t>
            </a:r>
            <a:endParaRPr lang="de-AT" sz="1500" dirty="0">
              <a:solidFill>
                <a:schemeClr val="bg1"/>
              </a:solidFill>
              <a:latin typeface="Jost Light" pitchFamily="2" charset="77"/>
              <a:ea typeface="Jost Light" pitchFamily="2" charset="77"/>
            </a:endParaRPr>
          </a:p>
        </p:txBody>
      </p:sp>
      <p:sp>
        <p:nvSpPr>
          <p:cNvPr id="32" name="Untertitel 2">
            <a:extLst>
              <a:ext uri="{FF2B5EF4-FFF2-40B4-BE49-F238E27FC236}">
                <a16:creationId xmlns:a16="http://schemas.microsoft.com/office/drawing/2014/main" id="{69A4DF25-881C-507C-74D4-A61893F1CD40}"/>
              </a:ext>
            </a:extLst>
          </p:cNvPr>
          <p:cNvSpPr txBox="1">
            <a:spLocks/>
          </p:cNvSpPr>
          <p:nvPr/>
        </p:nvSpPr>
        <p:spPr>
          <a:xfrm>
            <a:off x="7118718" y="4772417"/>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rgbClr val="289B41"/>
                </a:solidFill>
                <a:latin typeface="Jost Light" pitchFamily="2" charset="77"/>
                <a:ea typeface="Jost Light" pitchFamily="2" charset="77"/>
              </a:rPr>
              <a:t>Real Estate and Construction</a:t>
            </a:r>
            <a:endParaRPr lang="de-AT" sz="1000" dirty="0">
              <a:solidFill>
                <a:srgbClr val="289B41"/>
              </a:solidFill>
              <a:latin typeface="Jost Light" pitchFamily="2" charset="77"/>
              <a:ea typeface="Jost Light" pitchFamily="2" charset="77"/>
            </a:endParaRPr>
          </a:p>
        </p:txBody>
      </p:sp>
      <p:sp>
        <p:nvSpPr>
          <p:cNvPr id="33" name="Untertitel 2">
            <a:extLst>
              <a:ext uri="{FF2B5EF4-FFF2-40B4-BE49-F238E27FC236}">
                <a16:creationId xmlns:a16="http://schemas.microsoft.com/office/drawing/2014/main" id="{318D8E1D-A9CE-9AA3-6B14-C7838E4CF55D}"/>
              </a:ext>
            </a:extLst>
          </p:cNvPr>
          <p:cNvSpPr txBox="1">
            <a:spLocks/>
          </p:cNvSpPr>
          <p:nvPr/>
        </p:nvSpPr>
        <p:spPr>
          <a:xfrm>
            <a:off x="9269135" y="4959031"/>
            <a:ext cx="1781785" cy="7223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1500"/>
              </a:lnSpc>
            </a:pPr>
            <a:r>
              <a:rPr lang="en-US" sz="1500" dirty="0">
                <a:solidFill>
                  <a:srgbClr val="289B41"/>
                </a:solidFill>
                <a:latin typeface="Jost Light" pitchFamily="2" charset="77"/>
                <a:ea typeface="Jost Light" pitchFamily="2" charset="77"/>
              </a:rPr>
              <a:t>Max </a:t>
            </a:r>
            <a:r>
              <a:rPr lang="en-US" sz="1500" dirty="0" err="1">
                <a:solidFill>
                  <a:srgbClr val="289B41"/>
                </a:solidFill>
                <a:latin typeface="Jost Light" pitchFamily="2" charset="77"/>
                <a:ea typeface="Jost Light" pitchFamily="2" charset="77"/>
              </a:rPr>
              <a:t>Mustermann</a:t>
            </a:r>
            <a:br>
              <a:rPr lang="en-US" sz="1500" dirty="0">
                <a:solidFill>
                  <a:schemeClr val="bg1"/>
                </a:solidFill>
                <a:latin typeface="Jost Light" pitchFamily="2" charset="77"/>
                <a:ea typeface="Jost Light" pitchFamily="2" charset="77"/>
              </a:rPr>
            </a:br>
            <a:r>
              <a:rPr lang="en-US" sz="1500" dirty="0">
                <a:solidFill>
                  <a:schemeClr val="bg1"/>
                </a:solidFill>
                <a:latin typeface="Jost Light" pitchFamily="2" charset="77"/>
                <a:ea typeface="Jost Light" pitchFamily="2" charset="77"/>
              </a:rPr>
              <a:t>Partner</a:t>
            </a:r>
            <a:endParaRPr lang="de-AT" sz="1500" dirty="0">
              <a:solidFill>
                <a:schemeClr val="bg1"/>
              </a:solidFill>
              <a:latin typeface="Jost Light" pitchFamily="2" charset="77"/>
              <a:ea typeface="Jost Light" pitchFamily="2" charset="77"/>
            </a:endParaRPr>
          </a:p>
        </p:txBody>
      </p:sp>
      <p:sp>
        <p:nvSpPr>
          <p:cNvPr id="34" name="Untertitel 2">
            <a:extLst>
              <a:ext uri="{FF2B5EF4-FFF2-40B4-BE49-F238E27FC236}">
                <a16:creationId xmlns:a16="http://schemas.microsoft.com/office/drawing/2014/main" id="{EBC3A9F5-FDBC-C896-C2FD-6316E104216A}"/>
              </a:ext>
            </a:extLst>
          </p:cNvPr>
          <p:cNvSpPr txBox="1">
            <a:spLocks/>
          </p:cNvSpPr>
          <p:nvPr/>
        </p:nvSpPr>
        <p:spPr>
          <a:xfrm>
            <a:off x="9278279" y="4772417"/>
            <a:ext cx="2687041" cy="2805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000" dirty="0">
                <a:solidFill>
                  <a:srgbClr val="289B41"/>
                </a:solidFill>
                <a:latin typeface="Jost Light" pitchFamily="2" charset="77"/>
                <a:ea typeface="Jost Light" pitchFamily="2" charset="77"/>
              </a:rPr>
              <a:t>Real Estate and Construction</a:t>
            </a:r>
            <a:endParaRPr lang="de-AT" sz="1000" dirty="0">
              <a:solidFill>
                <a:srgbClr val="289B4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C5AFB261-5124-810B-F1A2-2FA5E000529F}"/>
              </a:ext>
            </a:extLst>
          </p:cNvPr>
          <p:cNvSpPr txBox="1">
            <a:spLocks/>
          </p:cNvSpPr>
          <p:nvPr/>
        </p:nvSpPr>
        <p:spPr>
          <a:xfrm>
            <a:off x="697753" y="1224774"/>
            <a:ext cx="2375055"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Our</a:t>
            </a:r>
            <a:r>
              <a:rPr lang="de-DE" sz="2500" dirty="0">
                <a:solidFill>
                  <a:srgbClr val="289B41"/>
                </a:solidFill>
                <a:latin typeface="Jost" pitchFamily="2" charset="77"/>
                <a:ea typeface="Jost" pitchFamily="2" charset="77"/>
              </a:rPr>
              <a:t> Key</a:t>
            </a:r>
            <a:br>
              <a:rPr lang="de-DE" sz="2500" dirty="0">
                <a:solidFill>
                  <a:srgbClr val="289B41"/>
                </a:solidFill>
                <a:latin typeface="Jost" pitchFamily="2" charset="77"/>
                <a:ea typeface="Jost" pitchFamily="2" charset="77"/>
              </a:rPr>
            </a:br>
            <a:r>
              <a:rPr lang="de-DE" sz="2500" dirty="0" err="1">
                <a:solidFill>
                  <a:srgbClr val="289B41"/>
                </a:solidFill>
                <a:latin typeface="Jost" pitchFamily="2" charset="77"/>
                <a:ea typeface="Jost" pitchFamily="2" charset="77"/>
              </a:rPr>
              <a:t>Experts</a:t>
            </a:r>
            <a:endParaRPr lang="de-AT" sz="2500" dirty="0">
              <a:solidFill>
                <a:srgbClr val="289B41"/>
              </a:solidFill>
              <a:latin typeface="Jost" pitchFamily="2" charset="77"/>
              <a:ea typeface="Jost" pitchFamily="2" charset="77"/>
            </a:endParaRPr>
          </a:p>
        </p:txBody>
      </p:sp>
      <p:sp>
        <p:nvSpPr>
          <p:cNvPr id="4" name="Untertitel 2">
            <a:extLst>
              <a:ext uri="{FF2B5EF4-FFF2-40B4-BE49-F238E27FC236}">
                <a16:creationId xmlns:a16="http://schemas.microsoft.com/office/drawing/2014/main" id="{545CB7A1-B26A-E9A4-B2C9-78D274BC6DD9}"/>
              </a:ext>
            </a:extLst>
          </p:cNvPr>
          <p:cNvSpPr txBox="1">
            <a:spLocks/>
          </p:cNvSpPr>
          <p:nvPr/>
        </p:nvSpPr>
        <p:spPr>
          <a:xfrm>
            <a:off x="7484815" y="1218579"/>
            <a:ext cx="2783898" cy="9204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Depending on the scope, these specialists may join your project:</a:t>
            </a:r>
            <a:endParaRPr lang="de-AT" sz="1700" dirty="0">
              <a:solidFill>
                <a:schemeClr val="bg1"/>
              </a:solidFill>
              <a:latin typeface="Jost Light" pitchFamily="2" charset="77"/>
              <a:ea typeface="Jost Light" pitchFamily="2" charset="77"/>
            </a:endParaRPr>
          </a:p>
        </p:txBody>
      </p:sp>
      <p:sp>
        <p:nvSpPr>
          <p:cNvPr id="6" name="Untertitel 2">
            <a:extLst>
              <a:ext uri="{FF2B5EF4-FFF2-40B4-BE49-F238E27FC236}">
                <a16:creationId xmlns:a16="http://schemas.microsoft.com/office/drawing/2014/main" id="{BF4C4487-20F5-696D-FD52-49D79D44CB21}"/>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TEAM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211786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19DDA-B899-ACF1-8535-49460CA24530}"/>
            </a:ext>
          </a:extLst>
        </p:cNvPr>
        <p:cNvGrpSpPr/>
        <p:nvPr/>
      </p:nvGrpSpPr>
      <p:grpSpPr>
        <a:xfrm>
          <a:off x="0" y="0"/>
          <a:ext cx="0" cy="0"/>
          <a:chOff x="0" y="0"/>
          <a:chExt cx="0" cy="0"/>
        </a:xfrm>
      </p:grpSpPr>
      <p:pic>
        <p:nvPicPr>
          <p:cNvPr id="22" name="Grafik 21">
            <a:extLst>
              <a:ext uri="{FF2B5EF4-FFF2-40B4-BE49-F238E27FC236}">
                <a16:creationId xmlns:a16="http://schemas.microsoft.com/office/drawing/2014/main" id="{8013FB74-19FA-A207-5A77-4221E346F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6233" y="-2"/>
            <a:ext cx="5180329" cy="6877333"/>
          </a:xfrm>
          <a:prstGeom prst="rect">
            <a:avLst/>
          </a:prstGeom>
        </p:spPr>
      </p:pic>
      <p:sp>
        <p:nvSpPr>
          <p:cNvPr id="27" name="Untertitel 2">
            <a:extLst>
              <a:ext uri="{FF2B5EF4-FFF2-40B4-BE49-F238E27FC236}">
                <a16:creationId xmlns:a16="http://schemas.microsoft.com/office/drawing/2014/main" id="{8B44E2C1-664B-05C2-6153-56CA1049B578}"/>
              </a:ext>
            </a:extLst>
          </p:cNvPr>
          <p:cNvSpPr txBox="1">
            <a:spLocks/>
          </p:cNvSpPr>
          <p:nvPr/>
        </p:nvSpPr>
        <p:spPr>
          <a:xfrm>
            <a:off x="697753" y="1224774"/>
            <a:ext cx="3831717" cy="4232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2500" dirty="0">
                <a:solidFill>
                  <a:srgbClr val="289B41"/>
                </a:solidFill>
                <a:latin typeface="Jost" pitchFamily="2" charset="77"/>
                <a:ea typeface="Jost" pitchFamily="2" charset="77"/>
              </a:rPr>
              <a:t>JUDr. Margareta </a:t>
            </a:r>
            <a:r>
              <a:rPr lang="de-AT" sz="2500" dirty="0" err="1">
                <a:solidFill>
                  <a:srgbClr val="289B41"/>
                </a:solidFill>
                <a:latin typeface="Jost" pitchFamily="2" charset="77"/>
                <a:ea typeface="Jost" pitchFamily="2" charset="77"/>
              </a:rPr>
              <a:t>Sovova</a:t>
            </a:r>
            <a:endParaRPr lang="de-AT" sz="2500" dirty="0">
              <a:solidFill>
                <a:srgbClr val="289B41"/>
              </a:solidFill>
              <a:latin typeface="Jost" pitchFamily="2" charset="77"/>
              <a:ea typeface="Jost" pitchFamily="2" charset="77"/>
            </a:endParaRPr>
          </a:p>
        </p:txBody>
      </p:sp>
      <p:sp>
        <p:nvSpPr>
          <p:cNvPr id="40" name="Untertitel 2">
            <a:extLst>
              <a:ext uri="{FF2B5EF4-FFF2-40B4-BE49-F238E27FC236}">
                <a16:creationId xmlns:a16="http://schemas.microsoft.com/office/drawing/2014/main" id="{D70623EE-A29E-5FEA-BF96-D6D2343CA8BA}"/>
              </a:ext>
            </a:extLst>
          </p:cNvPr>
          <p:cNvSpPr txBox="1">
            <a:spLocks/>
          </p:cNvSpPr>
          <p:nvPr/>
        </p:nvSpPr>
        <p:spPr>
          <a:xfrm>
            <a:off x="697752" y="2452843"/>
            <a:ext cx="5479764" cy="22588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err="1">
                <a:solidFill>
                  <a:schemeClr val="bg1"/>
                </a:solidFill>
                <a:latin typeface="Jost Light" pitchFamily="2" charset="77"/>
                <a:ea typeface="Jost Light" pitchFamily="2" charset="77"/>
              </a:rPr>
              <a:t>JUDr</a:t>
            </a:r>
            <a:r>
              <a:rPr lang="en-US" sz="1200" dirty="0">
                <a:solidFill>
                  <a:schemeClr val="bg1"/>
                </a:solidFill>
                <a:latin typeface="Jost Light" pitchFamily="2" charset="77"/>
                <a:ea typeface="Jost Light" pitchFamily="2" charset="77"/>
              </a:rPr>
              <a:t>. Margareta </a:t>
            </a:r>
            <a:r>
              <a:rPr lang="en-US" sz="1200" dirty="0" err="1">
                <a:solidFill>
                  <a:schemeClr val="bg1"/>
                </a:solidFill>
                <a:latin typeface="Jost Light" pitchFamily="2" charset="77"/>
                <a:ea typeface="Jost Light" pitchFamily="2" charset="77"/>
              </a:rPr>
              <a:t>Sovova</a:t>
            </a:r>
            <a:r>
              <a:rPr lang="en-US" sz="1200" dirty="0">
                <a:solidFill>
                  <a:schemeClr val="bg1"/>
                </a:solidFill>
                <a:latin typeface="Jost Light" pitchFamily="2" charset="77"/>
                <a:ea typeface="Jost Light" pitchFamily="2" charset="77"/>
              </a:rPr>
              <a:t> has been practicing in the Slovak Republic since 1999 and as of 2003 she has been registered with both the German and Slovak Bar Associations. Before establishing the </a:t>
            </a:r>
            <a:r>
              <a:rPr lang="en-US" sz="1200" dirty="0" err="1">
                <a:solidFill>
                  <a:schemeClr val="bg1"/>
                </a:solidFill>
                <a:latin typeface="Jost Light" pitchFamily="2" charset="77"/>
                <a:ea typeface="Jost Light" pitchFamily="2" charset="77"/>
              </a:rPr>
              <a:t>bnt</a:t>
            </a:r>
            <a:r>
              <a:rPr lang="en-US" sz="1200" dirty="0">
                <a:solidFill>
                  <a:schemeClr val="bg1"/>
                </a:solidFill>
                <a:latin typeface="Jost Light" pitchFamily="2" charset="77"/>
                <a:ea typeface="Jost Light" pitchFamily="2" charset="77"/>
              </a:rPr>
              <a:t> Bratislava office in 2004, Ms. </a:t>
            </a:r>
            <a:r>
              <a:rPr lang="en-US" sz="1200" dirty="0" err="1">
                <a:solidFill>
                  <a:schemeClr val="bg1"/>
                </a:solidFill>
                <a:latin typeface="Jost Light" pitchFamily="2" charset="77"/>
                <a:ea typeface="Jost Light" pitchFamily="2" charset="77"/>
              </a:rPr>
              <a:t>Sovova</a:t>
            </a:r>
            <a:r>
              <a:rPr lang="en-US" sz="1200" dirty="0">
                <a:solidFill>
                  <a:schemeClr val="bg1"/>
                </a:solidFill>
                <a:latin typeface="Jost Light" pitchFamily="2" charset="77"/>
                <a:ea typeface="Jost Light" pitchFamily="2" charset="77"/>
              </a:rPr>
              <a:t> managed the legal advice division of a German consulting firm in the Slovak capital.</a:t>
            </a:r>
            <a:br>
              <a:rPr lang="en-US" sz="1200" dirty="0">
                <a:solidFill>
                  <a:schemeClr val="bg1"/>
                </a:solidFill>
                <a:latin typeface="Jost Light" pitchFamily="2" charset="77"/>
                <a:ea typeface="Jost Light" pitchFamily="2" charset="77"/>
              </a:rPr>
            </a:b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Her practice areas are M&amp;A, real estate, banking and finance. As managing partner she coordinates the business development and marketing activities of </a:t>
            </a:r>
            <a:r>
              <a:rPr lang="en-US" sz="1200" dirty="0" err="1">
                <a:solidFill>
                  <a:schemeClr val="bg1"/>
                </a:solidFill>
                <a:latin typeface="Jost Light" pitchFamily="2" charset="77"/>
                <a:ea typeface="Jost Light" pitchFamily="2" charset="77"/>
              </a:rPr>
              <a:t>bnt</a:t>
            </a:r>
            <a:r>
              <a:rPr lang="en-US" sz="1200" dirty="0">
                <a:solidFill>
                  <a:schemeClr val="bg1"/>
                </a:solidFill>
                <a:latin typeface="Jost Light" pitchFamily="2" charset="77"/>
                <a:ea typeface="Jost Light" pitchFamily="2" charset="77"/>
              </a:rPr>
              <a:t>.</a:t>
            </a:r>
            <a:br>
              <a:rPr lang="en-US" sz="1200" dirty="0">
                <a:solidFill>
                  <a:schemeClr val="bg1"/>
                </a:solidFill>
                <a:latin typeface="Jost Light" pitchFamily="2" charset="77"/>
                <a:ea typeface="Jost Light" pitchFamily="2" charset="77"/>
              </a:rPr>
            </a:br>
            <a:br>
              <a:rPr lang="en-US" sz="1200" dirty="0">
                <a:solidFill>
                  <a:schemeClr val="bg1"/>
                </a:solidFill>
                <a:latin typeface="Jost Light" pitchFamily="2" charset="77"/>
                <a:ea typeface="Jost Light" pitchFamily="2" charset="77"/>
              </a:rPr>
            </a:br>
            <a:r>
              <a:rPr lang="en-US" sz="1200" dirty="0">
                <a:solidFill>
                  <a:schemeClr val="bg1"/>
                </a:solidFill>
                <a:latin typeface="Jost Light" pitchFamily="2" charset="77"/>
                <a:ea typeface="Jost Light" pitchFamily="2" charset="77"/>
              </a:rPr>
              <a:t>Furthermore, Margareta chairs the Legal Committee and is a member of the Logistics Committee of the German-Slovak Chamber of Industry and Commerce in Slovakia. Ms. </a:t>
            </a:r>
            <a:r>
              <a:rPr lang="en-US" sz="1200" dirty="0" err="1">
                <a:solidFill>
                  <a:schemeClr val="bg1"/>
                </a:solidFill>
                <a:latin typeface="Jost Light" pitchFamily="2" charset="77"/>
                <a:ea typeface="Jost Light" pitchFamily="2" charset="77"/>
              </a:rPr>
              <a:t>Sovova</a:t>
            </a:r>
            <a:r>
              <a:rPr lang="en-US" sz="1200" dirty="0">
                <a:solidFill>
                  <a:schemeClr val="bg1"/>
                </a:solidFill>
                <a:latin typeface="Jost Light" pitchFamily="2" charset="77"/>
                <a:ea typeface="Jost Light" pitchFamily="2" charset="77"/>
              </a:rPr>
              <a:t> is Chair of the Diversity &amp; Inclusion Group of European Regional Forum of the International Bar Association.</a:t>
            </a:r>
            <a:endParaRPr lang="de-AT" sz="12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FDE203A3-E8B2-B59D-9CE9-505933EA6B69}"/>
              </a:ext>
            </a:extLst>
          </p:cNvPr>
          <p:cNvSpPr txBox="1">
            <a:spLocks/>
          </p:cNvSpPr>
          <p:nvPr/>
        </p:nvSpPr>
        <p:spPr>
          <a:xfrm>
            <a:off x="697753" y="1639445"/>
            <a:ext cx="3831717" cy="8133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2500" dirty="0">
                <a:solidFill>
                  <a:schemeClr val="bg1"/>
                </a:solidFill>
                <a:latin typeface="Jost" pitchFamily="2" charset="77"/>
                <a:ea typeface="Jost" pitchFamily="2" charset="77"/>
              </a:rPr>
              <a:t>Rechtsanwältin</a:t>
            </a:r>
            <a:br>
              <a:rPr lang="de-AT" sz="2500" dirty="0">
                <a:solidFill>
                  <a:schemeClr val="bg1"/>
                </a:solidFill>
                <a:latin typeface="Jost" pitchFamily="2" charset="77"/>
                <a:ea typeface="Jost" pitchFamily="2" charset="77"/>
              </a:rPr>
            </a:br>
            <a:r>
              <a:rPr lang="de-AT" sz="2500" dirty="0">
                <a:solidFill>
                  <a:schemeClr val="bg1"/>
                </a:solidFill>
                <a:latin typeface="Jost" pitchFamily="2" charset="77"/>
                <a:ea typeface="Jost" pitchFamily="2" charset="77"/>
              </a:rPr>
              <a:t>Partner</a:t>
            </a:r>
          </a:p>
        </p:txBody>
      </p:sp>
      <p:sp>
        <p:nvSpPr>
          <p:cNvPr id="18" name="Untertitel 2">
            <a:extLst>
              <a:ext uri="{FF2B5EF4-FFF2-40B4-BE49-F238E27FC236}">
                <a16:creationId xmlns:a16="http://schemas.microsoft.com/office/drawing/2014/main" id="{8263BA9A-3948-E602-34D7-7C44F6B81074}"/>
              </a:ext>
            </a:extLst>
          </p:cNvPr>
          <p:cNvSpPr txBox="1">
            <a:spLocks/>
          </p:cNvSpPr>
          <p:nvPr/>
        </p:nvSpPr>
        <p:spPr>
          <a:xfrm>
            <a:off x="697752" y="4848451"/>
            <a:ext cx="6075188" cy="48260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200" dirty="0">
                <a:solidFill>
                  <a:srgbClr val="289B41"/>
                </a:solidFill>
                <a:latin typeface="Jost Light" pitchFamily="2" charset="77"/>
                <a:ea typeface="Jost Light" pitchFamily="2" charset="77"/>
              </a:rPr>
              <a:t>M + 421 903 792 575</a:t>
            </a:r>
            <a:br>
              <a:rPr lang="en-US" sz="1200" dirty="0">
                <a:solidFill>
                  <a:srgbClr val="289B41"/>
                </a:solidFill>
                <a:latin typeface="Jost Light" pitchFamily="2" charset="77"/>
                <a:ea typeface="Jost Light" pitchFamily="2" charset="77"/>
              </a:rPr>
            </a:br>
            <a:r>
              <a:rPr lang="en-US" sz="1200" dirty="0">
                <a:solidFill>
                  <a:srgbClr val="289B41"/>
                </a:solidFill>
                <a:latin typeface="Jost Light" pitchFamily="2" charset="77"/>
                <a:ea typeface="Jost Light" pitchFamily="2" charset="77"/>
              </a:rPr>
              <a:t>margareta.sovova@bnt.eu</a:t>
            </a:r>
            <a:endParaRPr lang="de-AT" sz="1200" dirty="0">
              <a:solidFill>
                <a:srgbClr val="289B4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9EFB82A1-AE71-74D5-0684-5B09B6CA45AE}"/>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TEAM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014968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1EDD3-8713-2F4A-8777-27750B378E24}"/>
            </a:ext>
          </a:extLst>
        </p:cNvPr>
        <p:cNvGrpSpPr/>
        <p:nvPr/>
      </p:nvGrpSpPr>
      <p:grpSpPr>
        <a:xfrm>
          <a:off x="0" y="0"/>
          <a:ext cx="0" cy="0"/>
          <a:chOff x="0" y="0"/>
          <a:chExt cx="0" cy="0"/>
        </a:xfrm>
      </p:grpSpPr>
      <p:pic>
        <p:nvPicPr>
          <p:cNvPr id="3" name="Grafik 2" descr="Ein Bild, das Verschwommen, Grün enthält.&#10;&#10;KI-generierte Inhalte können fehlerhaft sein.">
            <a:extLst>
              <a:ext uri="{FF2B5EF4-FFF2-40B4-BE49-F238E27FC236}">
                <a16:creationId xmlns:a16="http://schemas.microsoft.com/office/drawing/2014/main" id="{CD7A29C8-732A-F195-2FB2-1D0835FB0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BCFF68DF-6EA9-C889-07CB-E4716FAC6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62C0454A-D01A-2580-6A8D-8364AB70BF83}"/>
              </a:ext>
            </a:extLst>
          </p:cNvPr>
          <p:cNvSpPr>
            <a:spLocks noGrp="1"/>
          </p:cNvSpPr>
          <p:nvPr>
            <p:ph type="ctrTitle" idx="4294967295"/>
          </p:nvPr>
        </p:nvSpPr>
        <p:spPr>
          <a:xfrm>
            <a:off x="640511" y="1764154"/>
            <a:ext cx="10776789" cy="3491623"/>
          </a:xfrm>
          <a:prstGeom prst="rect">
            <a:avLst/>
          </a:prstGeom>
        </p:spPr>
        <p:txBody>
          <a:bodyPr>
            <a:noAutofit/>
          </a:bodyPr>
          <a:lstStyle/>
          <a:p>
            <a:pPr algn="l"/>
            <a:r>
              <a:rPr lang="de-DE" sz="8800" dirty="0">
                <a:solidFill>
                  <a:schemeClr val="bg1"/>
                </a:solidFill>
                <a:latin typeface="Jost" pitchFamily="2" charset="77"/>
                <a:ea typeface="Jost" pitchFamily="2" charset="77"/>
              </a:rPr>
              <a:t>Talk </a:t>
            </a:r>
            <a:r>
              <a:rPr lang="de-DE" sz="8800" dirty="0" err="1">
                <a:solidFill>
                  <a:schemeClr val="bg1"/>
                </a:solidFill>
                <a:latin typeface="Jost" pitchFamily="2" charset="77"/>
                <a:ea typeface="Jost" pitchFamily="2" charset="77"/>
              </a:rPr>
              <a:t>to</a:t>
            </a:r>
            <a:r>
              <a:rPr lang="de-DE" sz="8800" dirty="0">
                <a:solidFill>
                  <a:schemeClr val="bg1"/>
                </a:solidFill>
                <a:latin typeface="Jost" pitchFamily="2" charset="77"/>
                <a:ea typeface="Jost" pitchFamily="2" charset="77"/>
              </a:rPr>
              <a:t> </a:t>
            </a:r>
            <a:r>
              <a:rPr lang="de-DE" sz="8800" dirty="0" err="1">
                <a:solidFill>
                  <a:schemeClr val="bg1"/>
                </a:solidFill>
                <a:latin typeface="Jost" pitchFamily="2" charset="77"/>
                <a:ea typeface="Jost" pitchFamily="2" charset="77"/>
              </a:rPr>
              <a:t>us</a:t>
            </a:r>
            <a:r>
              <a:rPr lang="de-DE" sz="8800" dirty="0">
                <a:solidFill>
                  <a:schemeClr val="bg1"/>
                </a:solidFill>
                <a:latin typeface="Jost" pitchFamily="2" charset="77"/>
                <a:ea typeface="Jost" pitchFamily="2" charset="77"/>
              </a:rPr>
              <a:t>.</a:t>
            </a:r>
            <a:br>
              <a:rPr lang="de-DE" sz="8800" dirty="0">
                <a:solidFill>
                  <a:schemeClr val="bg1"/>
                </a:solidFill>
                <a:latin typeface="Jost" pitchFamily="2" charset="77"/>
                <a:ea typeface="Jost" pitchFamily="2" charset="77"/>
              </a:rPr>
            </a:br>
            <a:r>
              <a:rPr lang="de-DE" sz="8800" dirty="0" err="1">
                <a:solidFill>
                  <a:srgbClr val="289B41"/>
                </a:solidFill>
                <a:latin typeface="Jost" pitchFamily="2" charset="77"/>
                <a:ea typeface="Jost" pitchFamily="2" charset="77"/>
              </a:rPr>
              <a:t>We‘re</a:t>
            </a:r>
            <a:r>
              <a:rPr lang="de-DE" sz="8800" dirty="0">
                <a:solidFill>
                  <a:srgbClr val="289B41"/>
                </a:solidFill>
                <a:latin typeface="Jost" pitchFamily="2" charset="77"/>
                <a:ea typeface="Jost" pitchFamily="2" charset="77"/>
              </a:rPr>
              <a:t> </a:t>
            </a:r>
            <a:r>
              <a:rPr lang="de-DE" sz="8800" dirty="0" err="1">
                <a:solidFill>
                  <a:srgbClr val="289B41"/>
                </a:solidFill>
                <a:latin typeface="Jost" pitchFamily="2" charset="77"/>
                <a:ea typeface="Jost" pitchFamily="2" charset="77"/>
              </a:rPr>
              <a:t>prepared</a:t>
            </a:r>
            <a:r>
              <a:rPr lang="de-DE" sz="8800" dirty="0">
                <a:solidFill>
                  <a:srgbClr val="289B41"/>
                </a:solidFill>
                <a:latin typeface="Jost" pitchFamily="2" charset="77"/>
                <a:ea typeface="Jost" pitchFamily="2" charset="77"/>
              </a:rPr>
              <a:t>.</a:t>
            </a:r>
            <a:endParaRPr lang="de-AT" sz="8800" dirty="0">
              <a:solidFill>
                <a:srgbClr val="289B41"/>
              </a:solidFill>
              <a:latin typeface="Jost" pitchFamily="2" charset="77"/>
              <a:ea typeface="Jost" pitchFamily="2" charset="77"/>
            </a:endParaRPr>
          </a:p>
        </p:txBody>
      </p:sp>
      <p:pic>
        <p:nvPicPr>
          <p:cNvPr id="4" name="Grafik 3">
            <a:extLst>
              <a:ext uri="{FF2B5EF4-FFF2-40B4-BE49-F238E27FC236}">
                <a16:creationId xmlns:a16="http://schemas.microsoft.com/office/drawing/2014/main" id="{3A15188F-18C9-B4FE-9574-A56BAC8761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20" y="5665941"/>
            <a:ext cx="521161" cy="522117"/>
          </a:xfrm>
          <a:prstGeom prst="rect">
            <a:avLst/>
          </a:prstGeom>
        </p:spPr>
      </p:pic>
      <p:sp>
        <p:nvSpPr>
          <p:cNvPr id="5" name="Untertitel 2">
            <a:extLst>
              <a:ext uri="{FF2B5EF4-FFF2-40B4-BE49-F238E27FC236}">
                <a16:creationId xmlns:a16="http://schemas.microsoft.com/office/drawing/2014/main" id="{0FAC84BD-CC3C-13C9-CB4A-9393A62224B2}"/>
              </a:ext>
            </a:extLst>
          </p:cNvPr>
          <p:cNvSpPr txBox="1">
            <a:spLocks/>
          </p:cNvSpPr>
          <p:nvPr/>
        </p:nvSpPr>
        <p:spPr>
          <a:xfrm>
            <a:off x="1267920" y="5707380"/>
            <a:ext cx="5868892"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rgbClr val="289B41"/>
                </a:solidFill>
                <a:latin typeface="Jost Light" pitchFamily="2" charset="77"/>
                <a:ea typeface="Jost Light" pitchFamily="2" charset="77"/>
              </a:rPr>
              <a:t>JUDR. MARGARETA SOVOVA • RECHTSANWÄLTIN • MANAGING PARTNER INTERNATIONAL</a:t>
            </a:r>
          </a:p>
        </p:txBody>
      </p:sp>
      <p:sp>
        <p:nvSpPr>
          <p:cNvPr id="7" name="Untertitel 2">
            <a:extLst>
              <a:ext uri="{FF2B5EF4-FFF2-40B4-BE49-F238E27FC236}">
                <a16:creationId xmlns:a16="http://schemas.microsoft.com/office/drawing/2014/main" id="{B52D991B-C4A6-16A4-DCD6-2060E8262CC0}"/>
              </a:ext>
            </a:extLst>
          </p:cNvPr>
          <p:cNvSpPr txBox="1">
            <a:spLocks/>
          </p:cNvSpPr>
          <p:nvPr/>
        </p:nvSpPr>
        <p:spPr>
          <a:xfrm>
            <a:off x="1267920" y="5927000"/>
            <a:ext cx="5868892"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dirty="0">
                <a:solidFill>
                  <a:schemeClr val="bg1"/>
                </a:solidFill>
                <a:latin typeface="Jost Light" pitchFamily="2" charset="77"/>
                <a:ea typeface="Jost Light" pitchFamily="2" charset="77"/>
              </a:rPr>
              <a:t>M +421 903 792 575 • T +421 2 57 88 00 88 • MARGARETA.SOVOVA@LYNX.LEGAL</a:t>
            </a:r>
          </a:p>
        </p:txBody>
      </p:sp>
      <p:sp>
        <p:nvSpPr>
          <p:cNvPr id="2" name="Untertitel 2">
            <a:extLst>
              <a:ext uri="{FF2B5EF4-FFF2-40B4-BE49-F238E27FC236}">
                <a16:creationId xmlns:a16="http://schemas.microsoft.com/office/drawing/2014/main" id="{FFCFDEC6-3D0B-E5FD-C554-234D2A152432}"/>
              </a:ext>
            </a:extLst>
          </p:cNvPr>
          <p:cNvSpPr txBox="1">
            <a:spLocks/>
          </p:cNvSpPr>
          <p:nvPr/>
        </p:nvSpPr>
        <p:spPr>
          <a:xfrm>
            <a:off x="9582151" y="5929579"/>
            <a:ext cx="2059544"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CONTACT</a:t>
            </a:r>
            <a:endParaRPr lang="de-AT" sz="1000" dirty="0">
              <a:solidFill>
                <a:srgbClr val="289B41"/>
              </a:solidFill>
              <a:latin typeface="Jost" pitchFamily="2" charset="-18"/>
              <a:ea typeface="Jost" pitchFamily="2" charset="-18"/>
            </a:endParaRPr>
          </a:p>
        </p:txBody>
      </p:sp>
    </p:spTree>
    <p:extLst>
      <p:ext uri="{BB962C8B-B14F-4D97-AF65-F5344CB8AC3E}">
        <p14:creationId xmlns:p14="http://schemas.microsoft.com/office/powerpoint/2010/main" val="284801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A0DB-2263-8524-6E52-E5315EB0C283}"/>
            </a:ext>
          </a:extLst>
        </p:cNvPr>
        <p:cNvGrpSpPr/>
        <p:nvPr/>
      </p:nvGrpSpPr>
      <p:grpSpPr>
        <a:xfrm>
          <a:off x="0" y="0"/>
          <a:ext cx="0" cy="0"/>
          <a:chOff x="0" y="0"/>
          <a:chExt cx="0" cy="0"/>
        </a:xfrm>
      </p:grpSpPr>
      <p:pic>
        <p:nvPicPr>
          <p:cNvPr id="24" name="Grafik 23">
            <a:extLst>
              <a:ext uri="{FF2B5EF4-FFF2-40B4-BE49-F238E27FC236}">
                <a16:creationId xmlns:a16="http://schemas.microsoft.com/office/drawing/2014/main" id="{BA0EE13F-4DBC-D260-D1FF-2D77B7797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a:extLst>
              <a:ext uri="{FF2B5EF4-FFF2-40B4-BE49-F238E27FC236}">
                <a16:creationId xmlns:a16="http://schemas.microsoft.com/office/drawing/2014/main" id="{3077D7CF-55EB-A720-6275-1C5202F85AC3}"/>
              </a:ext>
            </a:extLst>
          </p:cNvPr>
          <p:cNvSpPr>
            <a:spLocks noGrp="1"/>
          </p:cNvSpPr>
          <p:nvPr>
            <p:ph type="ctrTitle" idx="4294967295"/>
          </p:nvPr>
        </p:nvSpPr>
        <p:spPr>
          <a:xfrm>
            <a:off x="1001458" y="1246252"/>
            <a:ext cx="3463650" cy="1471495"/>
          </a:xfrm>
          <a:prstGeom prst="rect">
            <a:avLst/>
          </a:prstGeom>
        </p:spPr>
        <p:txBody>
          <a:bodyPr>
            <a:noAutofit/>
          </a:bodyPr>
          <a:lstStyle/>
          <a:p>
            <a:pPr algn="l"/>
            <a:r>
              <a:rPr lang="de-DE" sz="10500" dirty="0">
                <a:solidFill>
                  <a:srgbClr val="289B41"/>
                </a:solidFill>
                <a:latin typeface="Jost" pitchFamily="2" charset="77"/>
                <a:ea typeface="Jost" pitchFamily="2" charset="77"/>
              </a:rPr>
              <a:t>13</a:t>
            </a:r>
            <a:endParaRPr lang="de-AT" sz="10500" dirty="0">
              <a:solidFill>
                <a:srgbClr val="289B41"/>
              </a:solidFill>
              <a:latin typeface="Jost" pitchFamily="2" charset="77"/>
              <a:ea typeface="Jost" pitchFamily="2" charset="77"/>
            </a:endParaRPr>
          </a:p>
        </p:txBody>
      </p:sp>
      <p:pic>
        <p:nvPicPr>
          <p:cNvPr id="6" name="Grafik 5" descr="Ein Bild, das Grafiken, Grafikdesign, Grün, Schrift enthält.&#10;&#10;KI-generierte Inhalte können fehlerhaft sein.">
            <a:extLst>
              <a:ext uri="{FF2B5EF4-FFF2-40B4-BE49-F238E27FC236}">
                <a16:creationId xmlns:a16="http://schemas.microsoft.com/office/drawing/2014/main" id="{4662AF86-B146-5C9C-3431-14FB2C343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8" name="Untertitel 2">
            <a:extLst>
              <a:ext uri="{FF2B5EF4-FFF2-40B4-BE49-F238E27FC236}">
                <a16:creationId xmlns:a16="http://schemas.microsoft.com/office/drawing/2014/main" id="{DB82D4EA-7C36-2A45-9851-B2F928DDA492}"/>
              </a:ext>
            </a:extLst>
          </p:cNvPr>
          <p:cNvSpPr>
            <a:spLocks noGrp="1"/>
          </p:cNvSpPr>
          <p:nvPr>
            <p:ph type="subTitle" idx="4294967295"/>
          </p:nvPr>
        </p:nvSpPr>
        <p:spPr>
          <a:xfrm>
            <a:off x="1219964" y="2597590"/>
            <a:ext cx="2794745" cy="338115"/>
          </a:xfrm>
          <a:prstGeom prst="rect">
            <a:avLst/>
          </a:prstGeom>
        </p:spPr>
        <p:txBody>
          <a:bodyPr>
            <a:noAutofit/>
          </a:bodyPr>
          <a:lstStyle/>
          <a:p>
            <a:pPr marL="0" indent="0" algn="l">
              <a:lnSpc>
                <a:spcPct val="100000"/>
              </a:lnSpc>
              <a:buNone/>
            </a:pPr>
            <a:r>
              <a:rPr lang="en-US" sz="1800" dirty="0">
                <a:solidFill>
                  <a:schemeClr val="bg1"/>
                </a:solidFill>
                <a:effectLst/>
                <a:latin typeface="Jost Light" pitchFamily="2" charset="77"/>
                <a:ea typeface="Jost Light" pitchFamily="2" charset="77"/>
              </a:rPr>
              <a:t>Offices across CEE</a:t>
            </a:r>
            <a:endParaRPr lang="de-AT" sz="1800" dirty="0">
              <a:solidFill>
                <a:schemeClr val="bg1"/>
              </a:solidFill>
              <a:latin typeface="Jost Light" pitchFamily="2" charset="77"/>
              <a:ea typeface="Jost Light" pitchFamily="2" charset="77"/>
            </a:endParaRPr>
          </a:p>
        </p:txBody>
      </p:sp>
      <p:sp>
        <p:nvSpPr>
          <p:cNvPr id="9" name="Titel 1">
            <a:extLst>
              <a:ext uri="{FF2B5EF4-FFF2-40B4-BE49-F238E27FC236}">
                <a16:creationId xmlns:a16="http://schemas.microsoft.com/office/drawing/2014/main" id="{71C88C0D-2190-4DBA-1628-395539FF9C8A}"/>
              </a:ext>
            </a:extLst>
          </p:cNvPr>
          <p:cNvSpPr txBox="1">
            <a:spLocks/>
          </p:cNvSpPr>
          <p:nvPr/>
        </p:nvSpPr>
        <p:spPr>
          <a:xfrm>
            <a:off x="1150243" y="3411935"/>
            <a:ext cx="3236822"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60+</a:t>
            </a:r>
            <a:endParaRPr lang="de-AT" sz="10500" dirty="0">
              <a:solidFill>
                <a:srgbClr val="289B41"/>
              </a:solidFill>
              <a:latin typeface="Jost" pitchFamily="2" charset="77"/>
              <a:ea typeface="Jost" pitchFamily="2" charset="77"/>
            </a:endParaRPr>
          </a:p>
        </p:txBody>
      </p:sp>
      <p:sp>
        <p:nvSpPr>
          <p:cNvPr id="11" name="Untertitel 2">
            <a:extLst>
              <a:ext uri="{FF2B5EF4-FFF2-40B4-BE49-F238E27FC236}">
                <a16:creationId xmlns:a16="http://schemas.microsoft.com/office/drawing/2014/main" id="{29F200BE-55AB-C2D0-BD90-394D0C2FFE47}"/>
              </a:ext>
            </a:extLst>
          </p:cNvPr>
          <p:cNvSpPr txBox="1">
            <a:spLocks/>
          </p:cNvSpPr>
          <p:nvPr/>
        </p:nvSpPr>
        <p:spPr>
          <a:xfrm>
            <a:off x="1212334" y="476327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Partners</a:t>
            </a:r>
            <a:endParaRPr lang="de-AT" sz="1800" dirty="0">
              <a:solidFill>
                <a:schemeClr val="bg1"/>
              </a:solidFill>
              <a:latin typeface="Jost Light" pitchFamily="2" charset="77"/>
              <a:ea typeface="Jost Light" pitchFamily="2" charset="77"/>
            </a:endParaRPr>
          </a:p>
        </p:txBody>
      </p:sp>
      <p:sp>
        <p:nvSpPr>
          <p:cNvPr id="12" name="Titel 1">
            <a:extLst>
              <a:ext uri="{FF2B5EF4-FFF2-40B4-BE49-F238E27FC236}">
                <a16:creationId xmlns:a16="http://schemas.microsoft.com/office/drawing/2014/main" id="{99A607A3-4CCE-1B33-7E72-0A2494C9821B}"/>
              </a:ext>
            </a:extLst>
          </p:cNvPr>
          <p:cNvSpPr txBox="1">
            <a:spLocks/>
          </p:cNvSpPr>
          <p:nvPr/>
        </p:nvSpPr>
        <p:spPr>
          <a:xfrm>
            <a:off x="4627379" y="1246252"/>
            <a:ext cx="3252900"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22</a:t>
            </a:r>
            <a:endParaRPr lang="de-AT" sz="10500" dirty="0">
              <a:solidFill>
                <a:srgbClr val="289B41"/>
              </a:solidFill>
              <a:latin typeface="Jost" pitchFamily="2" charset="77"/>
              <a:ea typeface="Jost" pitchFamily="2" charset="77"/>
            </a:endParaRPr>
          </a:p>
        </p:txBody>
      </p:sp>
      <p:sp>
        <p:nvSpPr>
          <p:cNvPr id="13" name="Untertitel 2">
            <a:extLst>
              <a:ext uri="{FF2B5EF4-FFF2-40B4-BE49-F238E27FC236}">
                <a16:creationId xmlns:a16="http://schemas.microsoft.com/office/drawing/2014/main" id="{70389688-74DB-6162-2658-4CF7BA1E454B}"/>
              </a:ext>
            </a:extLst>
          </p:cNvPr>
          <p:cNvSpPr txBox="1">
            <a:spLocks/>
          </p:cNvSpPr>
          <p:nvPr/>
        </p:nvSpPr>
        <p:spPr>
          <a:xfrm>
            <a:off x="4677441" y="2597590"/>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Working languages</a:t>
            </a:r>
            <a:endParaRPr lang="de-AT" sz="1800" dirty="0">
              <a:solidFill>
                <a:schemeClr val="bg1"/>
              </a:solidFill>
              <a:latin typeface="Jost Light" pitchFamily="2" charset="77"/>
              <a:ea typeface="Jost Light" pitchFamily="2" charset="77"/>
            </a:endParaRPr>
          </a:p>
        </p:txBody>
      </p:sp>
      <p:sp>
        <p:nvSpPr>
          <p:cNvPr id="14" name="Titel 1">
            <a:extLst>
              <a:ext uri="{FF2B5EF4-FFF2-40B4-BE49-F238E27FC236}">
                <a16:creationId xmlns:a16="http://schemas.microsoft.com/office/drawing/2014/main" id="{13ECB801-9F03-951B-33C8-9F65F1FE798B}"/>
              </a:ext>
            </a:extLst>
          </p:cNvPr>
          <p:cNvSpPr txBox="1">
            <a:spLocks/>
          </p:cNvSpPr>
          <p:nvPr/>
        </p:nvSpPr>
        <p:spPr>
          <a:xfrm>
            <a:off x="4607720" y="3411935"/>
            <a:ext cx="3899282"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200+</a:t>
            </a:r>
            <a:endParaRPr lang="de-AT" sz="10500" dirty="0">
              <a:solidFill>
                <a:srgbClr val="289B4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244219AD-822C-3425-7C65-156669EEF8E4}"/>
              </a:ext>
            </a:extLst>
          </p:cNvPr>
          <p:cNvSpPr txBox="1">
            <a:spLocks/>
          </p:cNvSpPr>
          <p:nvPr/>
        </p:nvSpPr>
        <p:spPr>
          <a:xfrm>
            <a:off x="4669811" y="476327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Lawyers</a:t>
            </a:r>
            <a:endParaRPr lang="de-AT" sz="1800" dirty="0">
              <a:solidFill>
                <a:schemeClr val="bg1"/>
              </a:solidFill>
              <a:latin typeface="Jost Light" pitchFamily="2" charset="77"/>
              <a:ea typeface="Jost Light" pitchFamily="2" charset="77"/>
            </a:endParaRPr>
          </a:p>
        </p:txBody>
      </p:sp>
      <p:sp>
        <p:nvSpPr>
          <p:cNvPr id="21" name="Titel 1">
            <a:extLst>
              <a:ext uri="{FF2B5EF4-FFF2-40B4-BE49-F238E27FC236}">
                <a16:creationId xmlns:a16="http://schemas.microsoft.com/office/drawing/2014/main" id="{136AD610-6CF5-521F-BD4F-EE67A59C2EC2}"/>
              </a:ext>
            </a:extLst>
          </p:cNvPr>
          <p:cNvSpPr txBox="1">
            <a:spLocks/>
          </p:cNvSpPr>
          <p:nvPr/>
        </p:nvSpPr>
        <p:spPr>
          <a:xfrm>
            <a:off x="8309044" y="1260695"/>
            <a:ext cx="3670623" cy="14714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500" dirty="0">
                <a:solidFill>
                  <a:srgbClr val="289B41"/>
                </a:solidFill>
                <a:latin typeface="Jost" pitchFamily="2" charset="77"/>
                <a:ea typeface="Jost" pitchFamily="2" charset="77"/>
              </a:rPr>
              <a:t>25+</a:t>
            </a:r>
            <a:endParaRPr lang="de-AT" sz="10500" dirty="0">
              <a:solidFill>
                <a:srgbClr val="289B41"/>
              </a:solidFill>
              <a:latin typeface="Jost" pitchFamily="2" charset="77"/>
              <a:ea typeface="Jost" pitchFamily="2" charset="77"/>
            </a:endParaRPr>
          </a:p>
        </p:txBody>
      </p:sp>
      <p:sp>
        <p:nvSpPr>
          <p:cNvPr id="22" name="Untertitel 2">
            <a:extLst>
              <a:ext uri="{FF2B5EF4-FFF2-40B4-BE49-F238E27FC236}">
                <a16:creationId xmlns:a16="http://schemas.microsoft.com/office/drawing/2014/main" id="{B6549B89-0606-202C-98DD-D88030114E2A}"/>
              </a:ext>
            </a:extLst>
          </p:cNvPr>
          <p:cNvSpPr txBox="1">
            <a:spLocks/>
          </p:cNvSpPr>
          <p:nvPr/>
        </p:nvSpPr>
        <p:spPr>
          <a:xfrm>
            <a:off x="8359106" y="2612033"/>
            <a:ext cx="2794745" cy="338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800" dirty="0">
                <a:solidFill>
                  <a:schemeClr val="bg1"/>
                </a:solidFill>
                <a:latin typeface="Jost Light" pitchFamily="2" charset="77"/>
                <a:ea typeface="Jost Light" pitchFamily="2" charset="77"/>
              </a:rPr>
              <a:t>Years of experience</a:t>
            </a:r>
            <a:endParaRPr lang="de-AT" sz="1800" dirty="0">
              <a:solidFill>
                <a:schemeClr val="bg1"/>
              </a:solidFill>
              <a:latin typeface="Jost Light" pitchFamily="2" charset="77"/>
              <a:ea typeface="Jost Light" pitchFamily="2" charset="77"/>
            </a:endParaRPr>
          </a:p>
        </p:txBody>
      </p:sp>
      <p:sp>
        <p:nvSpPr>
          <p:cNvPr id="2" name="Untertitel 2">
            <a:extLst>
              <a:ext uri="{FF2B5EF4-FFF2-40B4-BE49-F238E27FC236}">
                <a16:creationId xmlns:a16="http://schemas.microsoft.com/office/drawing/2014/main" id="{CB863329-F029-6CA8-6720-4A15CCEBBF54}"/>
              </a:ext>
            </a:extLst>
          </p:cNvPr>
          <p:cNvSpPr txBox="1">
            <a:spLocks/>
          </p:cNvSpPr>
          <p:nvPr/>
        </p:nvSpPr>
        <p:spPr>
          <a:xfrm>
            <a:off x="9875520" y="5929580"/>
            <a:ext cx="1766174" cy="25977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pitchFamily="2" charset="77"/>
                <a:ea typeface="Jost" pitchFamily="2" charset="77"/>
              </a:rPr>
              <a:t>•  </a:t>
            </a:r>
            <a:r>
              <a:rPr lang="pl-PL" sz="1000" dirty="0">
                <a:solidFill>
                  <a:srgbClr val="289B41"/>
                </a:solidFill>
                <a:latin typeface="Jost" pitchFamily="2" charset="-18"/>
                <a:ea typeface="Jost" pitchFamily="2" charset="-18"/>
              </a:rPr>
              <a:t>FIRM</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4099724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AF42B-67E4-DC95-27A5-203E357393CB}"/>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78C1AE04-4321-F7DC-C95F-769BF385D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BEB527B2-4770-EBD6-FB35-81691AC45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4D27D6E5-1A8F-13D9-D75A-FB80BB55182C}"/>
              </a:ext>
            </a:extLst>
          </p:cNvPr>
          <p:cNvSpPr>
            <a:spLocks noGrp="1"/>
          </p:cNvSpPr>
          <p:nvPr>
            <p:ph type="ctrTitle" idx="4294967295"/>
          </p:nvPr>
        </p:nvSpPr>
        <p:spPr>
          <a:xfrm>
            <a:off x="640511" y="2679700"/>
            <a:ext cx="7535925" cy="3383151"/>
          </a:xfrm>
          <a:prstGeom prst="rect">
            <a:avLst/>
          </a:prstGeom>
        </p:spPr>
        <p:txBody>
          <a:bodyPr>
            <a:noAutofit/>
          </a:bodyPr>
          <a:lstStyle/>
          <a:p>
            <a:pPr algn="l"/>
            <a:r>
              <a:rPr lang="pl-PL" sz="8800" dirty="0">
                <a:solidFill>
                  <a:schemeClr val="bg1"/>
                </a:solidFill>
                <a:latin typeface="Jost" pitchFamily="2" charset="77"/>
                <a:ea typeface="Jost" pitchFamily="2" charset="77"/>
              </a:rPr>
              <a:t>We </a:t>
            </a:r>
            <a:r>
              <a:rPr lang="pl-PL" sz="8800" dirty="0" err="1">
                <a:solidFill>
                  <a:schemeClr val="bg1"/>
                </a:solidFill>
                <a:latin typeface="Jost" pitchFamily="2" charset="77"/>
                <a:ea typeface="Jost" pitchFamily="2" charset="77"/>
              </a:rPr>
              <a:t>don’t</a:t>
            </a:r>
            <a:r>
              <a:rPr lang="pl-PL" sz="8800" dirty="0">
                <a:solidFill>
                  <a:schemeClr val="bg1"/>
                </a:solidFill>
                <a:latin typeface="Jost" pitchFamily="2" charset="77"/>
                <a:ea typeface="Jost" pitchFamily="2" charset="77"/>
              </a:rPr>
              <a:t> </a:t>
            </a:r>
            <a:br>
              <a:rPr lang="pl-PL" sz="8800" dirty="0">
                <a:solidFill>
                  <a:schemeClr val="bg1"/>
                </a:solidFill>
                <a:latin typeface="Jost" pitchFamily="2" charset="77"/>
                <a:ea typeface="Jost" pitchFamily="2" charset="77"/>
              </a:rPr>
            </a:br>
            <a:r>
              <a:rPr lang="pl-PL" sz="8800" dirty="0" err="1">
                <a:solidFill>
                  <a:schemeClr val="bg1"/>
                </a:solidFill>
                <a:latin typeface="Jost" pitchFamily="2" charset="77"/>
                <a:ea typeface="Jost" pitchFamily="2" charset="77"/>
              </a:rPr>
              <a:t>just</a:t>
            </a:r>
            <a:r>
              <a:rPr lang="pl-PL" sz="8800" dirty="0">
                <a:solidFill>
                  <a:schemeClr val="bg1"/>
                </a:solidFill>
                <a:latin typeface="Jost" pitchFamily="2" charset="77"/>
                <a:ea typeface="Jost" pitchFamily="2" charset="77"/>
              </a:rPr>
              <a:t> </a:t>
            </a:r>
            <a:r>
              <a:rPr lang="pl-PL" sz="8800" dirty="0" err="1">
                <a:solidFill>
                  <a:schemeClr val="bg1"/>
                </a:solidFill>
                <a:latin typeface="Jost" pitchFamily="2" charset="77"/>
                <a:ea typeface="Jost" pitchFamily="2" charset="77"/>
              </a:rPr>
              <a:t>advise</a:t>
            </a:r>
            <a:br>
              <a:rPr lang="de-DE" sz="8800" dirty="0">
                <a:solidFill>
                  <a:schemeClr val="bg1"/>
                </a:solidFill>
                <a:latin typeface="Jost" pitchFamily="2" charset="77"/>
                <a:ea typeface="Jost" pitchFamily="2" charset="77"/>
              </a:rPr>
            </a:br>
            <a:r>
              <a:rPr lang="pl-PL" sz="8800" dirty="0">
                <a:solidFill>
                  <a:srgbClr val="289B41"/>
                </a:solidFill>
                <a:latin typeface="Jost" pitchFamily="2" charset="77"/>
                <a:ea typeface="Jost" pitchFamily="2" charset="77"/>
              </a:rPr>
              <a:t>– we </a:t>
            </a:r>
            <a:r>
              <a:rPr lang="pl-PL" sz="8800" dirty="0" err="1">
                <a:solidFill>
                  <a:srgbClr val="289B41"/>
                </a:solidFill>
                <a:latin typeface="Jost" pitchFamily="2" charset="77"/>
                <a:ea typeface="Jost" pitchFamily="2" charset="77"/>
              </a:rPr>
              <a:t>commit</a:t>
            </a:r>
            <a:r>
              <a:rPr lang="pl-PL" sz="8800" dirty="0">
                <a:solidFill>
                  <a:srgbClr val="289B41"/>
                </a:solidFill>
                <a:latin typeface="Jost" pitchFamily="2" charset="77"/>
                <a:ea typeface="Jost" pitchFamily="2" charset="77"/>
              </a:rPr>
              <a:t>.</a:t>
            </a:r>
            <a:endParaRPr lang="de-AT" sz="8800" dirty="0">
              <a:solidFill>
                <a:srgbClr val="289B41"/>
              </a:solidFill>
              <a:latin typeface="Jost" pitchFamily="2" charset="77"/>
              <a:ea typeface="Jost" pitchFamily="2" charset="77"/>
            </a:endParaRPr>
          </a:p>
        </p:txBody>
      </p:sp>
      <p:sp>
        <p:nvSpPr>
          <p:cNvPr id="4" name="Untertitel 2">
            <a:extLst>
              <a:ext uri="{FF2B5EF4-FFF2-40B4-BE49-F238E27FC236}">
                <a16:creationId xmlns:a16="http://schemas.microsoft.com/office/drawing/2014/main" id="{F38BDE51-0EA2-3F12-3620-DB470ADEDF35}"/>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VALUES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110836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48C8A-84CA-B2C7-E7AE-582432CAC417}"/>
            </a:ext>
          </a:extLst>
        </p:cNvPr>
        <p:cNvGrpSpPr/>
        <p:nvPr/>
      </p:nvGrpSpPr>
      <p:grpSpPr>
        <a:xfrm>
          <a:off x="0" y="0"/>
          <a:ext cx="0" cy="0"/>
          <a:chOff x="0" y="0"/>
          <a:chExt cx="0" cy="0"/>
        </a:xfrm>
      </p:grpSpPr>
      <p:sp>
        <p:nvSpPr>
          <p:cNvPr id="3" name="Untertitel 2">
            <a:extLst>
              <a:ext uri="{FF2B5EF4-FFF2-40B4-BE49-F238E27FC236}">
                <a16:creationId xmlns:a16="http://schemas.microsoft.com/office/drawing/2014/main" id="{11B56221-AE3A-5D6E-E36B-E3B515B4A4F1}"/>
              </a:ext>
            </a:extLst>
          </p:cNvPr>
          <p:cNvSpPr>
            <a:spLocks noGrp="1"/>
          </p:cNvSpPr>
          <p:nvPr>
            <p:ph type="subTitle" idx="4294967295"/>
          </p:nvPr>
        </p:nvSpPr>
        <p:spPr>
          <a:xfrm>
            <a:off x="697755" y="2566155"/>
            <a:ext cx="2794745" cy="1733867"/>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We fight to unlock the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maximum potential for our</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clients, turning legal</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challenges into strategic</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advantages.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89355EBE-0B51-8683-8EF3-C2718AB1C4E4}"/>
              </a:ext>
            </a:extLst>
          </p:cNvPr>
          <p:cNvSpPr txBox="1">
            <a:spLocks/>
          </p:cNvSpPr>
          <p:nvPr/>
        </p:nvSpPr>
        <p:spPr>
          <a:xfrm>
            <a:off x="697753"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err="1">
                <a:solidFill>
                  <a:srgbClr val="289B41"/>
                </a:solidFill>
                <a:latin typeface="Jost" pitchFamily="2" charset="77"/>
                <a:ea typeface="Jost" pitchFamily="2" charset="77"/>
              </a:rPr>
              <a:t>Why</a:t>
            </a:r>
            <a:endParaRPr lang="de-AT" sz="2800" dirty="0">
              <a:solidFill>
                <a:srgbClr val="289B41"/>
              </a:solidFill>
              <a:latin typeface="Jost" pitchFamily="2" charset="77"/>
              <a:ea typeface="Jost" pitchFamily="2" charset="77"/>
            </a:endParaRPr>
          </a:p>
        </p:txBody>
      </p:sp>
      <p:sp>
        <p:nvSpPr>
          <p:cNvPr id="16" name="Untertitel 2">
            <a:extLst>
              <a:ext uri="{FF2B5EF4-FFF2-40B4-BE49-F238E27FC236}">
                <a16:creationId xmlns:a16="http://schemas.microsoft.com/office/drawing/2014/main" id="{57BFDAF6-FCF4-FB8D-A058-E5E0AC448F8F}"/>
              </a:ext>
            </a:extLst>
          </p:cNvPr>
          <p:cNvSpPr txBox="1">
            <a:spLocks/>
          </p:cNvSpPr>
          <p:nvPr/>
        </p:nvSpPr>
        <p:spPr>
          <a:xfrm>
            <a:off x="4528435" y="2566155"/>
            <a:ext cx="2794745" cy="25466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We deliver outstanding legal services to global enterprises and high-performing mid-sized companies.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Not only to protect their rights, but to help them move ahead in their markets.</a:t>
            </a:r>
            <a:endParaRPr lang="de-AT" sz="1700" dirty="0">
              <a:solidFill>
                <a:schemeClr val="bg1"/>
              </a:solidFill>
              <a:latin typeface="Jost Light" pitchFamily="2" charset="77"/>
              <a:ea typeface="Jost Light" pitchFamily="2" charset="77"/>
            </a:endParaRPr>
          </a:p>
        </p:txBody>
      </p:sp>
      <p:sp>
        <p:nvSpPr>
          <p:cNvPr id="17" name="Untertitel 2">
            <a:extLst>
              <a:ext uri="{FF2B5EF4-FFF2-40B4-BE49-F238E27FC236}">
                <a16:creationId xmlns:a16="http://schemas.microsoft.com/office/drawing/2014/main" id="{51B212E7-4318-C356-7C94-EC124185CE0B}"/>
              </a:ext>
            </a:extLst>
          </p:cNvPr>
          <p:cNvSpPr txBox="1">
            <a:spLocks/>
          </p:cNvSpPr>
          <p:nvPr/>
        </p:nvSpPr>
        <p:spPr>
          <a:xfrm>
            <a:off x="4528433"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err="1">
                <a:solidFill>
                  <a:srgbClr val="289B41"/>
                </a:solidFill>
                <a:latin typeface="Jost" pitchFamily="2" charset="77"/>
                <a:ea typeface="Jost" pitchFamily="2" charset="77"/>
              </a:rPr>
              <a:t>What</a:t>
            </a:r>
            <a:endParaRPr lang="de-AT" sz="2800" dirty="0">
              <a:solidFill>
                <a:srgbClr val="289B41"/>
              </a:solidFill>
              <a:latin typeface="Jost" pitchFamily="2" charset="77"/>
              <a:ea typeface="Jost" pitchFamily="2" charset="77"/>
            </a:endParaRPr>
          </a:p>
        </p:txBody>
      </p:sp>
      <p:sp>
        <p:nvSpPr>
          <p:cNvPr id="22" name="Untertitel 2">
            <a:extLst>
              <a:ext uri="{FF2B5EF4-FFF2-40B4-BE49-F238E27FC236}">
                <a16:creationId xmlns:a16="http://schemas.microsoft.com/office/drawing/2014/main" id="{C448CD5E-A46F-009B-5622-1292B5F8354D}"/>
              </a:ext>
            </a:extLst>
          </p:cNvPr>
          <p:cNvSpPr txBox="1">
            <a:spLocks/>
          </p:cNvSpPr>
          <p:nvPr/>
        </p:nvSpPr>
        <p:spPr>
          <a:xfrm>
            <a:off x="8392921" y="2566155"/>
            <a:ext cx="2794745" cy="17338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With personal dedication, fast response times, and a tightly connected team that thinks and acts like entrepreneurs.</a:t>
            </a:r>
            <a:endParaRPr lang="de-AT" sz="1700" dirty="0">
              <a:solidFill>
                <a:schemeClr val="bg1"/>
              </a:solidFill>
              <a:latin typeface="Jost Light" pitchFamily="2" charset="77"/>
              <a:ea typeface="Jost Light" pitchFamily="2" charset="77"/>
            </a:endParaRPr>
          </a:p>
        </p:txBody>
      </p:sp>
      <p:sp>
        <p:nvSpPr>
          <p:cNvPr id="23" name="Untertitel 2">
            <a:extLst>
              <a:ext uri="{FF2B5EF4-FFF2-40B4-BE49-F238E27FC236}">
                <a16:creationId xmlns:a16="http://schemas.microsoft.com/office/drawing/2014/main" id="{10C1AC52-36E3-B064-D4B0-ACE8B9BB09CD}"/>
              </a:ext>
            </a:extLst>
          </p:cNvPr>
          <p:cNvSpPr txBox="1">
            <a:spLocks/>
          </p:cNvSpPr>
          <p:nvPr/>
        </p:nvSpPr>
        <p:spPr>
          <a:xfrm>
            <a:off x="8392919" y="2056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800" dirty="0">
                <a:solidFill>
                  <a:srgbClr val="289B41"/>
                </a:solidFill>
                <a:latin typeface="Jost" pitchFamily="2" charset="77"/>
                <a:ea typeface="Jost" pitchFamily="2" charset="77"/>
              </a:rPr>
              <a:t>How</a:t>
            </a:r>
            <a:endParaRPr lang="de-AT" sz="2800" dirty="0">
              <a:solidFill>
                <a:srgbClr val="289B41"/>
              </a:solidFill>
              <a:latin typeface="Jost" pitchFamily="2" charset="77"/>
              <a:ea typeface="Jost" pitchFamily="2" charset="77"/>
            </a:endParaRPr>
          </a:p>
        </p:txBody>
      </p:sp>
      <p:pic>
        <p:nvPicPr>
          <p:cNvPr id="46" name="Grafik 45" descr="Ein Bild, das Grün enthält.&#10;&#10;KI-generierte Inhalte können fehlerhaft sein.">
            <a:extLst>
              <a:ext uri="{FF2B5EF4-FFF2-40B4-BE49-F238E27FC236}">
                <a16:creationId xmlns:a16="http://schemas.microsoft.com/office/drawing/2014/main" id="{5A4F3988-4D42-4551-1D2C-99718574AC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435" y="1508760"/>
            <a:ext cx="1165674" cy="3840480"/>
          </a:xfrm>
          <a:prstGeom prst="rect">
            <a:avLst/>
          </a:prstGeom>
        </p:spPr>
      </p:pic>
      <p:pic>
        <p:nvPicPr>
          <p:cNvPr id="47" name="Grafik 46" descr="Ein Bild, das Grün enthält.&#10;&#10;KI-generierte Inhalte können fehlerhaft sein.">
            <a:extLst>
              <a:ext uri="{FF2B5EF4-FFF2-40B4-BE49-F238E27FC236}">
                <a16:creationId xmlns:a16="http://schemas.microsoft.com/office/drawing/2014/main" id="{E9A0D5FB-CCA0-5D60-A8F6-0D54F55DB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264" y="1508760"/>
            <a:ext cx="1165674" cy="3840480"/>
          </a:xfrm>
          <a:prstGeom prst="rect">
            <a:avLst/>
          </a:prstGeom>
        </p:spPr>
      </p:pic>
      <p:sp>
        <p:nvSpPr>
          <p:cNvPr id="5" name="Untertitel 2">
            <a:extLst>
              <a:ext uri="{FF2B5EF4-FFF2-40B4-BE49-F238E27FC236}">
                <a16:creationId xmlns:a16="http://schemas.microsoft.com/office/drawing/2014/main" id="{76300674-DBA7-1307-A8E0-D283BAC257F9}"/>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VALUES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1069994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904C-473C-4DE8-A0CA-39DEAD137A37}"/>
            </a:ext>
          </a:extLst>
        </p:cNvPr>
        <p:cNvGrpSpPr/>
        <p:nvPr/>
      </p:nvGrpSpPr>
      <p:grpSpPr>
        <a:xfrm>
          <a:off x="0" y="0"/>
          <a:ext cx="0" cy="0"/>
          <a:chOff x="0" y="0"/>
          <a:chExt cx="0" cy="0"/>
        </a:xfrm>
      </p:grpSpPr>
      <p:pic>
        <p:nvPicPr>
          <p:cNvPr id="15" name="Grafik 14">
            <a:extLst>
              <a:ext uri="{FF2B5EF4-FFF2-40B4-BE49-F238E27FC236}">
                <a16:creationId xmlns:a16="http://schemas.microsoft.com/office/drawing/2014/main" id="{3CE83F17-8F1D-EBA1-6FB0-B306FF384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24676"/>
          </a:xfrm>
          <a:prstGeom prst="rect">
            <a:avLst/>
          </a:prstGeom>
        </p:spPr>
      </p:pic>
      <p:sp>
        <p:nvSpPr>
          <p:cNvPr id="3" name="Untertitel 2">
            <a:extLst>
              <a:ext uri="{FF2B5EF4-FFF2-40B4-BE49-F238E27FC236}">
                <a16:creationId xmlns:a16="http://schemas.microsoft.com/office/drawing/2014/main" id="{DB3505C2-A8EB-939A-FAAA-E26FD7367A7B}"/>
              </a:ext>
            </a:extLst>
          </p:cNvPr>
          <p:cNvSpPr>
            <a:spLocks noGrp="1"/>
          </p:cNvSpPr>
          <p:nvPr>
            <p:ph type="subTitle" idx="4294967295"/>
          </p:nvPr>
        </p:nvSpPr>
        <p:spPr>
          <a:xfrm>
            <a:off x="697755" y="1907093"/>
            <a:ext cx="4801345" cy="1213100"/>
          </a:xfrm>
          <a:prstGeom prst="rect">
            <a:avLst/>
          </a:prstGeom>
        </p:spPr>
        <p:txBody>
          <a:bodyPr>
            <a:noAutofit/>
          </a:bodyPr>
          <a:lstStyle/>
          <a:p>
            <a:pPr marL="0" indent="0" algn="l">
              <a:lnSpc>
                <a:spcPct val="100000"/>
              </a:lnSpc>
              <a:buNone/>
            </a:pPr>
            <a:r>
              <a:rPr lang="en-US" sz="1700" dirty="0">
                <a:solidFill>
                  <a:schemeClr val="bg1"/>
                </a:solidFill>
                <a:effectLst/>
                <a:latin typeface="Jost Light" pitchFamily="2" charset="77"/>
                <a:ea typeface="Jost Light" pitchFamily="2" charset="77"/>
              </a:rPr>
              <a:t>We work as if we were part of your</a:t>
            </a:r>
            <a:br>
              <a:rPr lang="en-US" sz="1700" dirty="0">
                <a:solidFill>
                  <a:schemeClr val="bg1"/>
                </a:solidFill>
                <a:effectLst/>
                <a:latin typeface="Jost Light" pitchFamily="2" charset="77"/>
                <a:ea typeface="Jost Light" pitchFamily="2" charset="77"/>
              </a:rPr>
            </a:br>
            <a:r>
              <a:rPr lang="en-US" sz="1700" dirty="0" err="1">
                <a:solidFill>
                  <a:schemeClr val="bg1"/>
                </a:solidFill>
                <a:effectLst/>
                <a:latin typeface="Jost Light" pitchFamily="2" charset="77"/>
                <a:ea typeface="Jost Light" pitchFamily="2" charset="77"/>
              </a:rPr>
              <a:t>organisation</a:t>
            </a:r>
            <a:r>
              <a:rPr lang="en-US" sz="1700" dirty="0">
                <a:solidFill>
                  <a:schemeClr val="bg1"/>
                </a:solidFill>
                <a:effectLst/>
                <a:latin typeface="Jost Light" pitchFamily="2" charset="77"/>
                <a:ea typeface="Jost Light" pitchFamily="2" charset="77"/>
              </a:rPr>
              <a:t>: alert, focused on your goals,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creating tailored solutions rather than standard templates.</a:t>
            </a:r>
            <a:endParaRPr lang="de-AT" sz="1700" dirty="0">
              <a:solidFill>
                <a:schemeClr val="bg1"/>
              </a:solidFill>
              <a:latin typeface="Jost Light" pitchFamily="2" charset="77"/>
              <a:ea typeface="Jost Light" pitchFamily="2" charset="77"/>
            </a:endParaRPr>
          </a:p>
        </p:txBody>
      </p:sp>
      <p:sp>
        <p:nvSpPr>
          <p:cNvPr id="4" name="Untertitel 2">
            <a:extLst>
              <a:ext uri="{FF2B5EF4-FFF2-40B4-BE49-F238E27FC236}">
                <a16:creationId xmlns:a16="http://schemas.microsoft.com/office/drawing/2014/main" id="{6EDAC184-7F0F-92E9-656A-71654440E990}"/>
              </a:ext>
            </a:extLst>
          </p:cNvPr>
          <p:cNvSpPr txBox="1">
            <a:spLocks/>
          </p:cNvSpPr>
          <p:nvPr/>
        </p:nvSpPr>
        <p:spPr>
          <a:xfrm>
            <a:off x="697753" y="1421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By </a:t>
            </a:r>
            <a:r>
              <a:rPr lang="de-DE" sz="2500" dirty="0" err="1">
                <a:solidFill>
                  <a:srgbClr val="289B41"/>
                </a:solidFill>
                <a:latin typeface="Jost" pitchFamily="2" charset="77"/>
                <a:ea typeface="Jost" pitchFamily="2" charset="77"/>
              </a:rPr>
              <a:t>your</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side</a:t>
            </a:r>
            <a:endParaRPr lang="de-AT" sz="2500" dirty="0">
              <a:solidFill>
                <a:srgbClr val="289B41"/>
              </a:solidFill>
              <a:latin typeface="Jost" pitchFamily="2" charset="77"/>
              <a:ea typeface="Jost" pitchFamily="2" charset="77"/>
            </a:endParaRPr>
          </a:p>
        </p:txBody>
      </p:sp>
      <p:pic>
        <p:nvPicPr>
          <p:cNvPr id="18" name="Grafik 17" descr="Ein Bild, das Grafiken, Grafikdesign, Grün, Schrift enthält.&#10;&#10;KI-generierte Inhalte können fehlerhaft sein.">
            <a:extLst>
              <a:ext uri="{FF2B5EF4-FFF2-40B4-BE49-F238E27FC236}">
                <a16:creationId xmlns:a16="http://schemas.microsoft.com/office/drawing/2014/main" id="{6BA86043-890D-F6EA-859C-1A38B726F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 name="Untertitel 2">
            <a:extLst>
              <a:ext uri="{FF2B5EF4-FFF2-40B4-BE49-F238E27FC236}">
                <a16:creationId xmlns:a16="http://schemas.microsoft.com/office/drawing/2014/main" id="{3CD908F8-1D76-FED3-888D-348C59EC4393}"/>
              </a:ext>
            </a:extLst>
          </p:cNvPr>
          <p:cNvSpPr txBox="1">
            <a:spLocks/>
          </p:cNvSpPr>
          <p:nvPr/>
        </p:nvSpPr>
        <p:spPr>
          <a:xfrm>
            <a:off x="697755" y="4060011"/>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You receive immediate, proactive engagement.</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We react quickly, raise critical issues early, and keep your matter moving without delay.</a:t>
            </a:r>
            <a:endParaRPr lang="de-AT" sz="1700" dirty="0">
              <a:solidFill>
                <a:schemeClr val="bg1"/>
              </a:solidFill>
              <a:latin typeface="Jost Light" pitchFamily="2" charset="77"/>
              <a:ea typeface="Jost Light" pitchFamily="2" charset="77"/>
            </a:endParaRPr>
          </a:p>
        </p:txBody>
      </p:sp>
      <p:sp>
        <p:nvSpPr>
          <p:cNvPr id="5" name="Untertitel 2">
            <a:extLst>
              <a:ext uri="{FF2B5EF4-FFF2-40B4-BE49-F238E27FC236}">
                <a16:creationId xmlns:a16="http://schemas.microsoft.com/office/drawing/2014/main" id="{5173862B-637C-4B6F-C44A-E3A4DB81E281}"/>
              </a:ext>
            </a:extLst>
          </p:cNvPr>
          <p:cNvSpPr txBox="1">
            <a:spLocks/>
          </p:cNvSpPr>
          <p:nvPr/>
        </p:nvSpPr>
        <p:spPr>
          <a:xfrm>
            <a:off x="697753" y="357422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a:solidFill>
                  <a:srgbClr val="289B41"/>
                </a:solidFill>
                <a:latin typeface="Jost" pitchFamily="2" charset="77"/>
                <a:ea typeface="Jost" pitchFamily="2" charset="77"/>
              </a:rPr>
              <a:t>First </a:t>
            </a:r>
            <a:r>
              <a:rPr lang="de-DE" sz="2500" dirty="0" err="1">
                <a:solidFill>
                  <a:srgbClr val="289B41"/>
                </a:solidFill>
                <a:latin typeface="Jost" pitchFamily="2" charset="77"/>
                <a:ea typeface="Jost" pitchFamily="2" charset="77"/>
              </a:rPr>
              <a:t>responders</a:t>
            </a:r>
            <a:endParaRPr lang="de-AT" sz="2500" dirty="0">
              <a:solidFill>
                <a:srgbClr val="289B41"/>
              </a:solidFill>
              <a:latin typeface="Jost" pitchFamily="2" charset="77"/>
              <a:ea typeface="Jost" pitchFamily="2" charset="77"/>
            </a:endParaRPr>
          </a:p>
        </p:txBody>
      </p:sp>
      <p:sp>
        <p:nvSpPr>
          <p:cNvPr id="19" name="Untertitel 2">
            <a:extLst>
              <a:ext uri="{FF2B5EF4-FFF2-40B4-BE49-F238E27FC236}">
                <a16:creationId xmlns:a16="http://schemas.microsoft.com/office/drawing/2014/main" id="{280B3667-2496-87F6-F1E0-0CC449A31507}"/>
              </a:ext>
            </a:extLst>
          </p:cNvPr>
          <p:cNvSpPr txBox="1">
            <a:spLocks/>
          </p:cNvSpPr>
          <p:nvPr/>
        </p:nvSpPr>
        <p:spPr>
          <a:xfrm>
            <a:off x="5853955" y="1907093"/>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We understand the impact legal decisions have on your business.</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We advise with the same clarity, pragmatism, and ownership we would expect as business owners ourselves.</a:t>
            </a:r>
            <a:endParaRPr lang="de-AT" sz="1700" dirty="0">
              <a:solidFill>
                <a:schemeClr val="bg1"/>
              </a:solidFill>
              <a:latin typeface="Jost Light" pitchFamily="2" charset="77"/>
              <a:ea typeface="Jost Light" pitchFamily="2" charset="77"/>
            </a:endParaRPr>
          </a:p>
        </p:txBody>
      </p:sp>
      <p:sp>
        <p:nvSpPr>
          <p:cNvPr id="20" name="Untertitel 2">
            <a:extLst>
              <a:ext uri="{FF2B5EF4-FFF2-40B4-BE49-F238E27FC236}">
                <a16:creationId xmlns:a16="http://schemas.microsoft.com/office/drawing/2014/main" id="{C83714C4-9983-2BD8-BD97-01B5ABE3DDFE}"/>
              </a:ext>
            </a:extLst>
          </p:cNvPr>
          <p:cNvSpPr txBox="1">
            <a:spLocks/>
          </p:cNvSpPr>
          <p:nvPr/>
        </p:nvSpPr>
        <p:spPr>
          <a:xfrm>
            <a:off x="5853953" y="1421305"/>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Acting</a:t>
            </a:r>
            <a:r>
              <a:rPr lang="de-DE" sz="2500" dirty="0">
                <a:solidFill>
                  <a:srgbClr val="289B41"/>
                </a:solidFill>
                <a:latin typeface="Jost" pitchFamily="2" charset="77"/>
                <a:ea typeface="Jost" pitchFamily="2" charset="77"/>
              </a:rPr>
              <a:t> like </a:t>
            </a:r>
            <a:r>
              <a:rPr lang="de-DE" sz="2500" dirty="0" err="1">
                <a:solidFill>
                  <a:srgbClr val="289B41"/>
                </a:solidFill>
                <a:latin typeface="Jost" pitchFamily="2" charset="77"/>
                <a:ea typeface="Jost" pitchFamily="2" charset="77"/>
              </a:rPr>
              <a:t>stakeholders</a:t>
            </a:r>
            <a:endParaRPr lang="de-AT" sz="2500" dirty="0">
              <a:solidFill>
                <a:srgbClr val="289B41"/>
              </a:solidFill>
              <a:latin typeface="Jost" pitchFamily="2" charset="77"/>
              <a:ea typeface="Jost" pitchFamily="2" charset="77"/>
            </a:endParaRPr>
          </a:p>
        </p:txBody>
      </p:sp>
      <p:sp>
        <p:nvSpPr>
          <p:cNvPr id="21" name="Untertitel 2">
            <a:extLst>
              <a:ext uri="{FF2B5EF4-FFF2-40B4-BE49-F238E27FC236}">
                <a16:creationId xmlns:a16="http://schemas.microsoft.com/office/drawing/2014/main" id="{14492CAF-54B1-3471-80D4-951C00AC72D5}"/>
              </a:ext>
            </a:extLst>
          </p:cNvPr>
          <p:cNvSpPr txBox="1">
            <a:spLocks/>
          </p:cNvSpPr>
          <p:nvPr/>
        </p:nvSpPr>
        <p:spPr>
          <a:xfrm>
            <a:off x="5853955" y="4060011"/>
            <a:ext cx="4801345" cy="12131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effectLst/>
                <a:latin typeface="Jost Light" pitchFamily="2" charset="77"/>
                <a:ea typeface="Jost Light" pitchFamily="2" charset="77"/>
              </a:rPr>
              <a:t>Our work is an investment in tangible value:</a:t>
            </a:r>
            <a:br>
              <a:rPr lang="en-US" sz="1700" dirty="0">
                <a:solidFill>
                  <a:schemeClr val="bg1"/>
                </a:solidFill>
                <a:effectLst/>
                <a:latin typeface="Jost Light" pitchFamily="2" charset="77"/>
                <a:ea typeface="Jost Light" pitchFamily="2" charset="77"/>
              </a:rPr>
            </a:br>
            <a:r>
              <a:rPr lang="en-US" sz="1700" dirty="0">
                <a:solidFill>
                  <a:schemeClr val="bg1"/>
                </a:solidFill>
                <a:effectLst/>
                <a:latin typeface="Jost Light" pitchFamily="2" charset="77"/>
                <a:ea typeface="Jost Light" pitchFamily="2" charset="77"/>
              </a:rPr>
              <a:t>better negotiation outcomes, reduced risk, stronger structures, and early dispute resolution.</a:t>
            </a:r>
            <a:endParaRPr lang="de-AT" sz="17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B65DEE72-A823-B618-440E-F4D1CE12071C}"/>
              </a:ext>
            </a:extLst>
          </p:cNvPr>
          <p:cNvSpPr txBox="1">
            <a:spLocks/>
          </p:cNvSpPr>
          <p:nvPr/>
        </p:nvSpPr>
        <p:spPr>
          <a:xfrm>
            <a:off x="5853953" y="3574223"/>
            <a:ext cx="3448523" cy="3749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Giving</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you</a:t>
            </a:r>
            <a:r>
              <a:rPr lang="de-DE" sz="2500" dirty="0">
                <a:solidFill>
                  <a:srgbClr val="289B41"/>
                </a:solidFill>
                <a:latin typeface="Jost" pitchFamily="2" charset="77"/>
                <a:ea typeface="Jost" pitchFamily="2" charset="77"/>
              </a:rPr>
              <a:t> </a:t>
            </a:r>
            <a:r>
              <a:rPr lang="de-DE" sz="2500" dirty="0" err="1">
                <a:solidFill>
                  <a:srgbClr val="289B41"/>
                </a:solidFill>
                <a:latin typeface="Jost" pitchFamily="2" charset="77"/>
                <a:ea typeface="Jost" pitchFamily="2" charset="77"/>
              </a:rPr>
              <a:t>gold</a:t>
            </a:r>
            <a:endParaRPr lang="de-AT" sz="2500" dirty="0">
              <a:solidFill>
                <a:srgbClr val="289B41"/>
              </a:solidFill>
              <a:latin typeface="Jost" pitchFamily="2" charset="77"/>
              <a:ea typeface="Jost" pitchFamily="2" charset="77"/>
            </a:endParaRPr>
          </a:p>
        </p:txBody>
      </p:sp>
      <p:sp>
        <p:nvSpPr>
          <p:cNvPr id="6" name="Untertitel 2">
            <a:extLst>
              <a:ext uri="{FF2B5EF4-FFF2-40B4-BE49-F238E27FC236}">
                <a16:creationId xmlns:a16="http://schemas.microsoft.com/office/drawing/2014/main" id="{F1E33F16-A70C-4E4F-9BD3-ABBDA2CDC5BE}"/>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a:t>
            </a:r>
            <a:r>
              <a:rPr lang="pl-PL" sz="1000" dirty="0">
                <a:solidFill>
                  <a:srgbClr val="289B41"/>
                </a:solidFill>
                <a:latin typeface="Jost" pitchFamily="2" charset="-18"/>
                <a:ea typeface="Jost" pitchFamily="2" charset="-18"/>
              </a:rPr>
              <a:t>VALUES</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655769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AB3AA-C661-1B7B-FC68-545E20FF29DC}"/>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3D84F6A2-DCDE-8D08-49AB-E931B023D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Grafik 9" descr="Ein Bild, das Grafiken, Grafikdesign, Grün, Schrift enthält.&#10;&#10;KI-generierte Inhalte können fehlerhaft sein.">
            <a:extLst>
              <a:ext uri="{FF2B5EF4-FFF2-40B4-BE49-F238E27FC236}">
                <a16:creationId xmlns:a16="http://schemas.microsoft.com/office/drawing/2014/main" id="{71361CA6-B030-1AEC-CCB4-56CC7A4B4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34" y="771830"/>
            <a:ext cx="684024" cy="202348"/>
          </a:xfrm>
          <a:prstGeom prst="rect">
            <a:avLst/>
          </a:prstGeom>
        </p:spPr>
      </p:pic>
      <p:sp>
        <p:nvSpPr>
          <p:cNvPr id="17" name="Titel 1">
            <a:extLst>
              <a:ext uri="{FF2B5EF4-FFF2-40B4-BE49-F238E27FC236}">
                <a16:creationId xmlns:a16="http://schemas.microsoft.com/office/drawing/2014/main" id="{8C5A1C93-E7D4-3285-67CA-01351B5455C4}"/>
              </a:ext>
            </a:extLst>
          </p:cNvPr>
          <p:cNvSpPr>
            <a:spLocks noGrp="1"/>
          </p:cNvSpPr>
          <p:nvPr>
            <p:ph type="ctrTitle" idx="4294967295"/>
          </p:nvPr>
        </p:nvSpPr>
        <p:spPr>
          <a:xfrm>
            <a:off x="640511" y="3675251"/>
            <a:ext cx="7535925" cy="2387600"/>
          </a:xfrm>
          <a:prstGeom prst="rect">
            <a:avLst/>
          </a:prstGeom>
        </p:spPr>
        <p:txBody>
          <a:bodyPr>
            <a:noAutofit/>
          </a:bodyPr>
          <a:lstStyle/>
          <a:p>
            <a:pPr algn="l"/>
            <a:r>
              <a:rPr lang="de-DE" sz="8800" dirty="0" err="1">
                <a:solidFill>
                  <a:schemeClr val="bg1"/>
                </a:solidFill>
                <a:latin typeface="Jost" pitchFamily="2" charset="77"/>
                <a:ea typeface="Jost" pitchFamily="2" charset="77"/>
              </a:rPr>
              <a:t>We</a:t>
            </a:r>
            <a:r>
              <a:rPr lang="de-DE" sz="8800" dirty="0">
                <a:solidFill>
                  <a:schemeClr val="bg1"/>
                </a:solidFill>
                <a:latin typeface="Jost" pitchFamily="2" charset="77"/>
                <a:ea typeface="Jost" pitchFamily="2" charset="77"/>
              </a:rPr>
              <a:t> </a:t>
            </a:r>
            <a:r>
              <a:rPr lang="pl-PL" sz="8800" dirty="0">
                <a:solidFill>
                  <a:schemeClr val="bg1"/>
                </a:solidFill>
                <a:latin typeface="Jost" pitchFamily="2" charset="77"/>
                <a:ea typeface="Jost" pitchFamily="2" charset="77"/>
              </a:rPr>
              <a:t>A</a:t>
            </a:r>
            <a:r>
              <a:rPr lang="de-DE" sz="8800" dirty="0">
                <a:solidFill>
                  <a:schemeClr val="bg1"/>
                </a:solidFill>
                <a:latin typeface="Jost" pitchFamily="2" charset="77"/>
                <a:ea typeface="Jost" pitchFamily="2" charset="77"/>
              </a:rPr>
              <a:t>ct Like </a:t>
            </a:r>
            <a:r>
              <a:rPr lang="de-DE" sz="8800" dirty="0">
                <a:solidFill>
                  <a:srgbClr val="289B41"/>
                </a:solidFill>
                <a:latin typeface="Jost" pitchFamily="2" charset="77"/>
                <a:ea typeface="Jost" pitchFamily="2" charset="77"/>
              </a:rPr>
              <a:t>Stakeholders.</a:t>
            </a:r>
            <a:endParaRPr lang="de-AT" sz="8800" dirty="0">
              <a:solidFill>
                <a:srgbClr val="289B41"/>
              </a:solidFill>
              <a:latin typeface="Jost" pitchFamily="2" charset="77"/>
              <a:ea typeface="Jost" pitchFamily="2" charset="77"/>
            </a:endParaRPr>
          </a:p>
        </p:txBody>
      </p:sp>
      <p:sp>
        <p:nvSpPr>
          <p:cNvPr id="2" name="Untertitel 2">
            <a:extLst>
              <a:ext uri="{FF2B5EF4-FFF2-40B4-BE49-F238E27FC236}">
                <a16:creationId xmlns:a16="http://schemas.microsoft.com/office/drawing/2014/main" id="{2E9A0EB0-F8D4-A55B-5FC0-EF8B4895B298}"/>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32346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6BB11-BF73-56DB-115C-0C8A07A53B95}"/>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A5188F07-D373-2FAA-67CE-62C1E2906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descr="Ein Bild, das Grafiken, Grafikdesign, Grün, Schrift enthält.&#10;&#10;KI-generierte Inhalte können fehlerhaft sein.">
            <a:extLst>
              <a:ext uri="{FF2B5EF4-FFF2-40B4-BE49-F238E27FC236}">
                <a16:creationId xmlns:a16="http://schemas.microsoft.com/office/drawing/2014/main" id="{D3133E5E-6E19-4D60-5094-DA795A0E79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34" y="5902009"/>
            <a:ext cx="684024" cy="202348"/>
          </a:xfrm>
          <a:prstGeom prst="rect">
            <a:avLst/>
          </a:prstGeom>
        </p:spPr>
      </p:pic>
      <p:sp>
        <p:nvSpPr>
          <p:cNvPr id="26" name="Untertitel 2">
            <a:extLst>
              <a:ext uri="{FF2B5EF4-FFF2-40B4-BE49-F238E27FC236}">
                <a16:creationId xmlns:a16="http://schemas.microsoft.com/office/drawing/2014/main" id="{68BFC204-DF85-6746-D30A-3F080510DB71}"/>
              </a:ext>
            </a:extLst>
          </p:cNvPr>
          <p:cNvSpPr>
            <a:spLocks noGrp="1"/>
          </p:cNvSpPr>
          <p:nvPr>
            <p:ph type="subTitle" idx="4294967295"/>
          </p:nvPr>
        </p:nvSpPr>
        <p:spPr>
          <a:xfrm>
            <a:off x="2558074" y="1260870"/>
            <a:ext cx="3681740" cy="1201068"/>
          </a:xfrm>
          <a:prstGeom prst="rect">
            <a:avLst/>
          </a:prstGeom>
        </p:spPr>
        <p:txBody>
          <a:bodyPr>
            <a:noAutofit/>
          </a:bodyPr>
          <a:lstStyle/>
          <a:p>
            <a:pPr marL="0" indent="0" algn="l">
              <a:lnSpc>
                <a:spcPct val="100000"/>
              </a:lnSpc>
              <a:buNone/>
            </a:pPr>
            <a:r>
              <a:rPr lang="en-US" sz="1700" dirty="0">
                <a:solidFill>
                  <a:srgbClr val="289B41"/>
                </a:solidFill>
                <a:effectLst/>
                <a:latin typeface="Jost Light" pitchFamily="2" charset="77"/>
                <a:ea typeface="Jost Light" pitchFamily="2" charset="77"/>
              </a:rPr>
              <a:t>With a team </a:t>
            </a:r>
            <a:r>
              <a:rPr lang="en-US" sz="1700" dirty="0">
                <a:solidFill>
                  <a:srgbClr val="289B41"/>
                </a:solidFill>
                <a:latin typeface="Jost Light" pitchFamily="2" charset="77"/>
                <a:ea typeface="Jost Light" pitchFamily="2" charset="77"/>
              </a:rPr>
              <a:t>of 20+ lawyers, </a:t>
            </a:r>
            <a:r>
              <a:rPr lang="pl-PL" sz="1700" dirty="0" err="1">
                <a:solidFill>
                  <a:srgbClr val="289B41"/>
                </a:solidFill>
                <a:latin typeface="Jost Light" pitchFamily="2" charset="77"/>
                <a:ea typeface="Jost Light" pitchFamily="2" charset="77"/>
              </a:rPr>
              <a:t>LYNX’s</a:t>
            </a:r>
            <a:r>
              <a:rPr lang="en-US" sz="1700" dirty="0">
                <a:solidFill>
                  <a:srgbClr val="289B41"/>
                </a:solidFill>
                <a:latin typeface="Jost Light" pitchFamily="2" charset="77"/>
                <a:ea typeface="Jost Light" pitchFamily="2" charset="77"/>
              </a:rPr>
              <a:t> Budapest office serves the legal needs of businesses with a commercial commitment in Hungary since 2003</a:t>
            </a:r>
            <a:r>
              <a:rPr lang="pl-PL" sz="1700" dirty="0">
                <a:solidFill>
                  <a:srgbClr val="289B41"/>
                </a:solidFill>
                <a:latin typeface="Jost Light" pitchFamily="2" charset="77"/>
                <a:ea typeface="Jost Light" pitchFamily="2" charset="77"/>
              </a:rPr>
              <a:t>.</a:t>
            </a:r>
            <a:endParaRPr lang="de-AT" sz="1700" dirty="0">
              <a:solidFill>
                <a:srgbClr val="289B41"/>
              </a:solidFill>
              <a:latin typeface="Jost Light" pitchFamily="2" charset="77"/>
              <a:ea typeface="Jost Light" pitchFamily="2" charset="77"/>
            </a:endParaRPr>
          </a:p>
        </p:txBody>
      </p:sp>
      <p:sp>
        <p:nvSpPr>
          <p:cNvPr id="27" name="Untertitel 2">
            <a:extLst>
              <a:ext uri="{FF2B5EF4-FFF2-40B4-BE49-F238E27FC236}">
                <a16:creationId xmlns:a16="http://schemas.microsoft.com/office/drawing/2014/main" id="{1C5AF89A-7DDB-D578-FE86-3AE2C53AC087}"/>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Hungary</a:t>
            </a:r>
            <a:endParaRPr lang="de-AT" sz="2500" dirty="0">
              <a:solidFill>
                <a:srgbClr val="289B41"/>
              </a:solidFill>
              <a:latin typeface="Jost" pitchFamily="2" charset="77"/>
              <a:ea typeface="Jost" pitchFamily="2" charset="77"/>
            </a:endParaRPr>
          </a:p>
        </p:txBody>
      </p:sp>
      <p:pic>
        <p:nvPicPr>
          <p:cNvPr id="9" name="Grafik 8">
            <a:extLst>
              <a:ext uri="{FF2B5EF4-FFF2-40B4-BE49-F238E27FC236}">
                <a16:creationId xmlns:a16="http://schemas.microsoft.com/office/drawing/2014/main" id="{9102B851-68C5-37B7-41C0-8E637277EA5C}"/>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6335180" y="931873"/>
            <a:ext cx="5135762" cy="4831940"/>
          </a:xfrm>
          <a:prstGeom prst="rect">
            <a:avLst/>
          </a:prstGeom>
        </p:spPr>
      </p:pic>
      <p:sp>
        <p:nvSpPr>
          <p:cNvPr id="10" name="Untertitel 2">
            <a:extLst>
              <a:ext uri="{FF2B5EF4-FFF2-40B4-BE49-F238E27FC236}">
                <a16:creationId xmlns:a16="http://schemas.microsoft.com/office/drawing/2014/main" id="{AC0FF4DB-0613-A822-5D5B-E1380287C1A3}"/>
              </a:ext>
            </a:extLst>
          </p:cNvPr>
          <p:cNvSpPr txBox="1">
            <a:spLocks/>
          </p:cNvSpPr>
          <p:nvPr/>
        </p:nvSpPr>
        <p:spPr>
          <a:xfrm>
            <a:off x="2558074" y="2546158"/>
            <a:ext cx="3681740"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Co-managed by two Hungarian and two German partners, we advise international and domestic clients of all industry sectors, leveraging our diverse cultural insights and expertise to deliver comprehensive legal solutions.</a:t>
            </a:r>
            <a:endParaRPr lang="de-AT" sz="1700" dirty="0">
              <a:solidFill>
                <a:schemeClr val="bg1"/>
              </a:solidFill>
              <a:latin typeface="Jost Light" pitchFamily="2" charset="77"/>
              <a:ea typeface="Jost Light" pitchFamily="2" charset="77"/>
            </a:endParaRPr>
          </a:p>
        </p:txBody>
      </p:sp>
      <p:sp>
        <p:nvSpPr>
          <p:cNvPr id="11" name="Untertitel 2">
            <a:extLst>
              <a:ext uri="{FF2B5EF4-FFF2-40B4-BE49-F238E27FC236}">
                <a16:creationId xmlns:a16="http://schemas.microsoft.com/office/drawing/2014/main" id="{5FC2B094-9F2C-CE9C-B06A-CAFEEE9C34BF}"/>
              </a:ext>
            </a:extLst>
          </p:cNvPr>
          <p:cNvSpPr txBox="1">
            <a:spLocks/>
          </p:cNvSpPr>
          <p:nvPr/>
        </p:nvSpPr>
        <p:spPr>
          <a:xfrm>
            <a:off x="2558074" y="4588975"/>
            <a:ext cx="3681740" cy="11748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a:solidFill>
                  <a:srgbClr val="289B41"/>
                </a:solidFill>
                <a:effectLst/>
                <a:latin typeface="Jost Light" pitchFamily="2" charset="77"/>
                <a:ea typeface="Jost Light" pitchFamily="2" charset="77"/>
              </a:rPr>
              <a:t>BNT ÜGYVÉDI IRODA</a:t>
            </a:r>
          </a:p>
          <a:p>
            <a:pPr algn="l">
              <a:lnSpc>
                <a:spcPct val="100000"/>
              </a:lnSpc>
            </a:pPr>
            <a:r>
              <a:rPr lang="de-AT" sz="1200" dirty="0">
                <a:solidFill>
                  <a:schemeClr val="bg1"/>
                </a:solidFill>
                <a:latin typeface="Jost Light" pitchFamily="2" charset="77"/>
                <a:ea typeface="Jost Light" pitchFamily="2" charset="77"/>
              </a:rPr>
              <a:t>STEFÁNIA ÚT 101- 103,</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1143 BUDAPEST</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T +361 413 3400</a:t>
            </a:r>
            <a:br>
              <a:rPr lang="de-AT" sz="1200" dirty="0">
                <a:solidFill>
                  <a:schemeClr val="bg1"/>
                </a:solidFill>
                <a:latin typeface="Jost Light" pitchFamily="2" charset="77"/>
                <a:ea typeface="Jost Light" pitchFamily="2" charset="77"/>
              </a:rPr>
            </a:br>
            <a:r>
              <a:rPr lang="de-AT" sz="1200" dirty="0">
                <a:solidFill>
                  <a:schemeClr val="bg1"/>
                </a:solidFill>
                <a:latin typeface="Jost Light" pitchFamily="2" charset="77"/>
                <a:ea typeface="Jost Light" pitchFamily="2" charset="77"/>
              </a:rPr>
              <a:t>INFO.HU@BNT.EU</a:t>
            </a:r>
          </a:p>
        </p:txBody>
      </p:sp>
      <p:sp>
        <p:nvSpPr>
          <p:cNvPr id="3" name="Oval 2">
            <a:extLst>
              <a:ext uri="{FF2B5EF4-FFF2-40B4-BE49-F238E27FC236}">
                <a16:creationId xmlns:a16="http://schemas.microsoft.com/office/drawing/2014/main" id="{F874FC17-88E3-12F2-29D0-883EE221998F}"/>
              </a:ext>
            </a:extLst>
          </p:cNvPr>
          <p:cNvSpPr/>
          <p:nvPr/>
        </p:nvSpPr>
        <p:spPr>
          <a:xfrm>
            <a:off x="9479906" y="4314596"/>
            <a:ext cx="70600" cy="70600"/>
          </a:xfrm>
          <a:prstGeom prst="ellipse">
            <a:avLst/>
          </a:prstGeom>
          <a:solidFill>
            <a:srgbClr val="289B41"/>
          </a:solidFill>
          <a:ln w="190500">
            <a:gradFill flip="none" rotWithShape="1">
              <a:gsLst>
                <a:gs pos="84000">
                  <a:schemeClr val="accent1">
                    <a:lumMod val="5000"/>
                    <a:lumOff val="95000"/>
                    <a:alpha val="0"/>
                  </a:schemeClr>
                </a:gs>
                <a:gs pos="0">
                  <a:srgbClr val="289B41"/>
                </a:gs>
              </a:gsLst>
              <a:path path="shape">
                <a:fillToRect l="50000" t="50000" r="50000" b="50000"/>
              </a:path>
              <a:tileRect/>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Untertitel 2">
            <a:extLst>
              <a:ext uri="{FF2B5EF4-FFF2-40B4-BE49-F238E27FC236}">
                <a16:creationId xmlns:a16="http://schemas.microsoft.com/office/drawing/2014/main" id="{983F2698-7199-0B0D-9C75-A90E76739BB2}"/>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3686616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0762-6FAC-F005-77B2-F92D057AE6CA}"/>
            </a:ext>
          </a:extLst>
        </p:cNvPr>
        <p:cNvGrpSpPr/>
        <p:nvPr/>
      </p:nvGrpSpPr>
      <p:grpSpPr>
        <a:xfrm>
          <a:off x="0" y="0"/>
          <a:ext cx="0" cy="0"/>
          <a:chOff x="0" y="0"/>
          <a:chExt cx="0" cy="0"/>
        </a:xfrm>
      </p:grpSpPr>
      <p:pic>
        <p:nvPicPr>
          <p:cNvPr id="61" name="Grafik 60" descr="Ein Bild, das Grün enthält.&#10;&#10;KI-generierte Inhalte können fehlerhaft sein.">
            <a:extLst>
              <a:ext uri="{FF2B5EF4-FFF2-40B4-BE49-F238E27FC236}">
                <a16:creationId xmlns:a16="http://schemas.microsoft.com/office/drawing/2014/main" id="{D5879D9A-06C5-03FF-7484-4A50AF6EBE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5334917" y="3235229"/>
            <a:ext cx="2533554" cy="405903"/>
          </a:xfrm>
          <a:prstGeom prst="rect">
            <a:avLst/>
          </a:prstGeom>
        </p:spPr>
      </p:pic>
      <p:pic>
        <p:nvPicPr>
          <p:cNvPr id="62" name="Grafik 61" descr="Ein Bild, das Grün enthält.&#10;&#10;KI-generierte Inhalte können fehlerhaft sein.">
            <a:extLst>
              <a:ext uri="{FF2B5EF4-FFF2-40B4-BE49-F238E27FC236}">
                <a16:creationId xmlns:a16="http://schemas.microsoft.com/office/drawing/2014/main" id="{DB91D383-CC7C-6E77-01D7-7BB763A4F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271699" y="5290432"/>
            <a:ext cx="2533554" cy="405903"/>
          </a:xfrm>
          <a:prstGeom prst="rect">
            <a:avLst/>
          </a:prstGeom>
        </p:spPr>
      </p:pic>
      <p:pic>
        <p:nvPicPr>
          <p:cNvPr id="60" name="Grafik 59" descr="Ein Bild, das Grün enthält.&#10;&#10;KI-generierte Inhalte können fehlerhaft sein.">
            <a:extLst>
              <a:ext uri="{FF2B5EF4-FFF2-40B4-BE49-F238E27FC236}">
                <a16:creationId xmlns:a16="http://schemas.microsoft.com/office/drawing/2014/main" id="{C565434F-73C3-A77A-915B-3213C91A0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5334917" y="5292881"/>
            <a:ext cx="2533554" cy="405903"/>
          </a:xfrm>
          <a:prstGeom prst="rect">
            <a:avLst/>
          </a:prstGeom>
        </p:spPr>
      </p:pic>
      <p:sp>
        <p:nvSpPr>
          <p:cNvPr id="27" name="Untertitel 2">
            <a:extLst>
              <a:ext uri="{FF2B5EF4-FFF2-40B4-BE49-F238E27FC236}">
                <a16:creationId xmlns:a16="http://schemas.microsoft.com/office/drawing/2014/main" id="{DD36CB73-ADB9-D6DA-5295-F6052BF10305}"/>
              </a:ext>
            </a:extLst>
          </p:cNvPr>
          <p:cNvSpPr txBox="1">
            <a:spLocks/>
          </p:cNvSpPr>
          <p:nvPr/>
        </p:nvSpPr>
        <p:spPr>
          <a:xfrm>
            <a:off x="697753" y="1224774"/>
            <a:ext cx="3448523" cy="784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DE" sz="2500" dirty="0" err="1">
                <a:solidFill>
                  <a:srgbClr val="289B41"/>
                </a:solidFill>
                <a:latin typeface="Jost" pitchFamily="2" charset="77"/>
                <a:ea typeface="Jost" pitchFamily="2" charset="77"/>
              </a:rPr>
              <a:t>Hungary</a:t>
            </a:r>
            <a:endParaRPr lang="de-AT" sz="2500" dirty="0">
              <a:solidFill>
                <a:srgbClr val="289B41"/>
              </a:solidFill>
              <a:latin typeface="Jost" pitchFamily="2" charset="77"/>
              <a:ea typeface="Jost" pitchFamily="2" charset="77"/>
            </a:endParaRPr>
          </a:p>
        </p:txBody>
      </p:sp>
      <p:sp>
        <p:nvSpPr>
          <p:cNvPr id="10" name="Untertitel 2">
            <a:extLst>
              <a:ext uri="{FF2B5EF4-FFF2-40B4-BE49-F238E27FC236}">
                <a16:creationId xmlns:a16="http://schemas.microsoft.com/office/drawing/2014/main" id="{142FD3C6-C2A4-A6B9-3B25-9D8111063F9F}"/>
              </a:ext>
            </a:extLst>
          </p:cNvPr>
          <p:cNvSpPr txBox="1">
            <a:spLocks/>
          </p:cNvSpPr>
          <p:nvPr/>
        </p:nvSpPr>
        <p:spPr>
          <a:xfrm>
            <a:off x="697753" y="1686607"/>
            <a:ext cx="3681740" cy="16940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chemeClr val="bg1"/>
                </a:solidFill>
                <a:latin typeface="Jost Light" pitchFamily="2" charset="77"/>
                <a:ea typeface="Jost Light" pitchFamily="2" charset="77"/>
              </a:rPr>
              <a:t>LYNX</a:t>
            </a:r>
            <a:r>
              <a:rPr lang="pl-PL" sz="1700" dirty="0">
                <a:solidFill>
                  <a:schemeClr val="bg1"/>
                </a:solidFill>
                <a:latin typeface="Jost Light" pitchFamily="2" charset="77"/>
                <a:ea typeface="Jost Light" pitchFamily="2" charset="77"/>
              </a:rPr>
              <a:t>’s </a:t>
            </a:r>
            <a:r>
              <a:rPr lang="pl-PL" sz="1700" dirty="0" err="1">
                <a:solidFill>
                  <a:schemeClr val="bg1"/>
                </a:solidFill>
                <a:latin typeface="Jost Light" pitchFamily="2" charset="77"/>
                <a:ea typeface="Jost Light" pitchFamily="2" charset="77"/>
              </a:rPr>
              <a:t>Budapest</a:t>
            </a:r>
            <a:r>
              <a:rPr lang="pl-PL" sz="1700" dirty="0">
                <a:solidFill>
                  <a:schemeClr val="bg1"/>
                </a:solidFill>
                <a:latin typeface="Jost Light" pitchFamily="2" charset="77"/>
                <a:ea typeface="Jost Light" pitchFamily="2" charset="77"/>
              </a:rPr>
              <a:t> </a:t>
            </a:r>
            <a:r>
              <a:rPr lang="pl-PL" sz="1700" dirty="0" err="1">
                <a:solidFill>
                  <a:schemeClr val="bg1"/>
                </a:solidFill>
                <a:latin typeface="Jost Light" pitchFamily="2" charset="77"/>
                <a:ea typeface="Jost Light" pitchFamily="2" charset="77"/>
              </a:rPr>
              <a:t>office</a:t>
            </a:r>
            <a:r>
              <a:rPr lang="en-US" sz="1700" dirty="0">
                <a:solidFill>
                  <a:schemeClr val="bg1"/>
                </a:solidFill>
                <a:latin typeface="Jost Light" pitchFamily="2" charset="77"/>
                <a:ea typeface="Jost Light" pitchFamily="2" charset="77"/>
              </a:rPr>
              <a:t> is consistently recognized by leading international directories for responsiveness, legal quality, and the ability to handle complex multi-jurisdictional work.</a:t>
            </a:r>
            <a:endParaRPr lang="de-AT" sz="1700" dirty="0">
              <a:solidFill>
                <a:schemeClr val="bg1"/>
              </a:solidFill>
              <a:latin typeface="Jost Light" pitchFamily="2" charset="77"/>
              <a:ea typeface="Jost Light" pitchFamily="2" charset="77"/>
            </a:endParaRPr>
          </a:p>
        </p:txBody>
      </p:sp>
      <p:sp>
        <p:nvSpPr>
          <p:cNvPr id="23" name="Untertitel 2">
            <a:extLst>
              <a:ext uri="{FF2B5EF4-FFF2-40B4-BE49-F238E27FC236}">
                <a16:creationId xmlns:a16="http://schemas.microsoft.com/office/drawing/2014/main" id="{68840FBF-4909-28F1-7DD7-7AD44FFBC6F6}"/>
              </a:ext>
            </a:extLst>
          </p:cNvPr>
          <p:cNvSpPr txBox="1">
            <a:spLocks/>
          </p:cNvSpPr>
          <p:nvPr/>
        </p:nvSpPr>
        <p:spPr>
          <a:xfrm>
            <a:off x="5334917" y="2205231"/>
            <a:ext cx="1294956" cy="2157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de-AT" sz="1200" dirty="0">
              <a:solidFill>
                <a:schemeClr val="bg1"/>
              </a:solidFill>
              <a:latin typeface="Jost Light" pitchFamily="2" charset="77"/>
              <a:ea typeface="Jost Light" pitchFamily="2" charset="77"/>
            </a:endParaRPr>
          </a:p>
        </p:txBody>
      </p:sp>
      <p:sp>
        <p:nvSpPr>
          <p:cNvPr id="24" name="Untertitel 2">
            <a:extLst>
              <a:ext uri="{FF2B5EF4-FFF2-40B4-BE49-F238E27FC236}">
                <a16:creationId xmlns:a16="http://schemas.microsoft.com/office/drawing/2014/main" id="{F9085373-15F4-09B7-EEE4-39A9F79DF664}"/>
              </a:ext>
            </a:extLst>
          </p:cNvPr>
          <p:cNvSpPr txBox="1">
            <a:spLocks/>
          </p:cNvSpPr>
          <p:nvPr/>
        </p:nvSpPr>
        <p:spPr>
          <a:xfrm>
            <a:off x="5340443" y="1685328"/>
            <a:ext cx="1703432"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Legal 500</a:t>
            </a:r>
            <a:r>
              <a:rPr lang="pl-PL" sz="1700" dirty="0">
                <a:solidFill>
                  <a:srgbClr val="289B41"/>
                </a:solidFill>
                <a:latin typeface="Jost Light" pitchFamily="2" charset="77"/>
                <a:ea typeface="Jost Light" pitchFamily="2" charset="77"/>
              </a:rPr>
              <a:t> EMEA</a:t>
            </a:r>
            <a:endParaRPr lang="de-AT" sz="1700" dirty="0">
              <a:solidFill>
                <a:srgbClr val="289B41"/>
              </a:solidFill>
              <a:latin typeface="Jost Light" pitchFamily="2" charset="77"/>
              <a:ea typeface="Jost Light" pitchFamily="2" charset="77"/>
            </a:endParaRPr>
          </a:p>
        </p:txBody>
      </p:sp>
      <p:sp>
        <p:nvSpPr>
          <p:cNvPr id="28" name="Untertitel 2">
            <a:extLst>
              <a:ext uri="{FF2B5EF4-FFF2-40B4-BE49-F238E27FC236}">
                <a16:creationId xmlns:a16="http://schemas.microsoft.com/office/drawing/2014/main" id="{51C4BA5F-F110-C6FE-5C0B-1EDAD095C0AF}"/>
              </a:ext>
            </a:extLst>
          </p:cNvPr>
          <p:cNvSpPr txBox="1">
            <a:spLocks/>
          </p:cNvSpPr>
          <p:nvPr/>
        </p:nvSpPr>
        <p:spPr>
          <a:xfrm>
            <a:off x="8238042" y="2205231"/>
            <a:ext cx="1294956" cy="2157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de-AT" sz="1200" dirty="0">
              <a:solidFill>
                <a:schemeClr val="bg1"/>
              </a:solidFill>
              <a:latin typeface="Jost Light" pitchFamily="2" charset="77"/>
              <a:ea typeface="Jost Light" pitchFamily="2" charset="77"/>
            </a:endParaRPr>
          </a:p>
        </p:txBody>
      </p:sp>
      <p:sp>
        <p:nvSpPr>
          <p:cNvPr id="29" name="Untertitel 2">
            <a:extLst>
              <a:ext uri="{FF2B5EF4-FFF2-40B4-BE49-F238E27FC236}">
                <a16:creationId xmlns:a16="http://schemas.microsoft.com/office/drawing/2014/main" id="{0478C014-E1B9-D7FD-BB50-D64EB51B5011}"/>
              </a:ext>
            </a:extLst>
          </p:cNvPr>
          <p:cNvSpPr txBox="1">
            <a:spLocks/>
          </p:cNvSpPr>
          <p:nvPr/>
        </p:nvSpPr>
        <p:spPr>
          <a:xfrm>
            <a:off x="8238042" y="1685328"/>
            <a:ext cx="1836517"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Chambers Europe</a:t>
            </a:r>
            <a:endParaRPr lang="de-AT" sz="1700" dirty="0">
              <a:solidFill>
                <a:srgbClr val="289B41"/>
              </a:solidFill>
              <a:latin typeface="Jost Light" pitchFamily="2" charset="77"/>
              <a:ea typeface="Jost Light" pitchFamily="2" charset="77"/>
            </a:endParaRPr>
          </a:p>
        </p:txBody>
      </p:sp>
      <p:sp>
        <p:nvSpPr>
          <p:cNvPr id="34" name="Untertitel 2">
            <a:extLst>
              <a:ext uri="{FF2B5EF4-FFF2-40B4-BE49-F238E27FC236}">
                <a16:creationId xmlns:a16="http://schemas.microsoft.com/office/drawing/2014/main" id="{FC15DF64-0FEA-C453-E185-8E6A9CA043BF}"/>
              </a:ext>
            </a:extLst>
          </p:cNvPr>
          <p:cNvSpPr txBox="1">
            <a:spLocks/>
          </p:cNvSpPr>
          <p:nvPr/>
        </p:nvSpPr>
        <p:spPr>
          <a:xfrm>
            <a:off x="5334917" y="4208727"/>
            <a:ext cx="1294956" cy="2157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de-AT" sz="1200" dirty="0">
              <a:solidFill>
                <a:schemeClr val="bg1"/>
              </a:solidFill>
              <a:latin typeface="Jost Light" pitchFamily="2" charset="77"/>
              <a:ea typeface="Jost Light" pitchFamily="2" charset="77"/>
            </a:endParaRPr>
          </a:p>
        </p:txBody>
      </p:sp>
      <p:sp>
        <p:nvSpPr>
          <p:cNvPr id="35" name="Untertitel 2">
            <a:extLst>
              <a:ext uri="{FF2B5EF4-FFF2-40B4-BE49-F238E27FC236}">
                <a16:creationId xmlns:a16="http://schemas.microsoft.com/office/drawing/2014/main" id="{BCFBCA78-70B0-4E4E-68BE-5F82F45A779C}"/>
              </a:ext>
            </a:extLst>
          </p:cNvPr>
          <p:cNvSpPr txBox="1">
            <a:spLocks/>
          </p:cNvSpPr>
          <p:nvPr/>
        </p:nvSpPr>
        <p:spPr>
          <a:xfrm>
            <a:off x="5340443" y="3689789"/>
            <a:ext cx="1703432"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1700" dirty="0">
                <a:solidFill>
                  <a:srgbClr val="289B41"/>
                </a:solidFill>
                <a:latin typeface="Jost Light" pitchFamily="2" charset="77"/>
                <a:ea typeface="Jost Light" pitchFamily="2" charset="77"/>
              </a:rPr>
              <a:t>IFLR1000</a:t>
            </a:r>
            <a:r>
              <a:rPr lang="pl-PL" sz="1700" dirty="0">
                <a:solidFill>
                  <a:srgbClr val="289B41"/>
                </a:solidFill>
                <a:latin typeface="Jost Light" pitchFamily="2" charset="77"/>
                <a:ea typeface="Jost Light" pitchFamily="2" charset="77"/>
              </a:rPr>
              <a:t> EMEA</a:t>
            </a:r>
            <a:endParaRPr lang="de-AT" sz="1700" dirty="0">
              <a:solidFill>
                <a:srgbClr val="289B41"/>
              </a:solidFill>
              <a:latin typeface="Jost Light" pitchFamily="2" charset="77"/>
              <a:ea typeface="Jost Light" pitchFamily="2" charset="77"/>
            </a:endParaRPr>
          </a:p>
        </p:txBody>
      </p:sp>
      <p:sp>
        <p:nvSpPr>
          <p:cNvPr id="37" name="Untertitel 2">
            <a:extLst>
              <a:ext uri="{FF2B5EF4-FFF2-40B4-BE49-F238E27FC236}">
                <a16:creationId xmlns:a16="http://schemas.microsoft.com/office/drawing/2014/main" id="{9B53B41F-8DF0-B5C7-A93F-D563B3AC5C94}"/>
              </a:ext>
            </a:extLst>
          </p:cNvPr>
          <p:cNvSpPr txBox="1">
            <a:spLocks/>
          </p:cNvSpPr>
          <p:nvPr/>
        </p:nvSpPr>
        <p:spPr>
          <a:xfrm>
            <a:off x="8238042" y="4208727"/>
            <a:ext cx="1294956" cy="2157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pl-PL" sz="1200" dirty="0">
              <a:solidFill>
                <a:schemeClr val="bg1"/>
              </a:solidFill>
              <a:latin typeface="Jost Light" pitchFamily="2" charset="77"/>
              <a:ea typeface="Jost Light" pitchFamily="2" charset="77"/>
            </a:endParaRPr>
          </a:p>
          <a:p>
            <a:pPr algn="l">
              <a:lnSpc>
                <a:spcPct val="100000"/>
              </a:lnSpc>
            </a:pPr>
            <a:r>
              <a:rPr lang="pl-PL" sz="1200" dirty="0" err="1">
                <a:solidFill>
                  <a:schemeClr val="bg1"/>
                </a:solidFill>
                <a:latin typeface="Jost Light" pitchFamily="2" charset="77"/>
                <a:ea typeface="Jost Light" pitchFamily="2" charset="77"/>
              </a:rPr>
              <a:t>Sector</a:t>
            </a:r>
            <a:endParaRPr lang="de-AT" sz="1200" dirty="0">
              <a:solidFill>
                <a:schemeClr val="bg1"/>
              </a:solidFill>
              <a:latin typeface="Jost Light" pitchFamily="2" charset="77"/>
              <a:ea typeface="Jost Light" pitchFamily="2" charset="77"/>
            </a:endParaRPr>
          </a:p>
        </p:txBody>
      </p:sp>
      <p:sp>
        <p:nvSpPr>
          <p:cNvPr id="38" name="Untertitel 2">
            <a:extLst>
              <a:ext uri="{FF2B5EF4-FFF2-40B4-BE49-F238E27FC236}">
                <a16:creationId xmlns:a16="http://schemas.microsoft.com/office/drawing/2014/main" id="{F5F64BBE-16BD-25FF-9856-FBEDF836B503}"/>
              </a:ext>
            </a:extLst>
          </p:cNvPr>
          <p:cNvSpPr txBox="1">
            <a:spLocks/>
          </p:cNvSpPr>
          <p:nvPr/>
        </p:nvSpPr>
        <p:spPr>
          <a:xfrm>
            <a:off x="8271699" y="3691608"/>
            <a:ext cx="1836517" cy="351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l-PL" sz="1700" dirty="0">
                <a:solidFill>
                  <a:srgbClr val="289B41"/>
                </a:solidFill>
                <a:latin typeface="Jost Light" pitchFamily="2" charset="77"/>
                <a:ea typeface="Jost Light" pitchFamily="2" charset="77"/>
              </a:rPr>
              <a:t>[…]</a:t>
            </a:r>
            <a:endParaRPr lang="de-AT" sz="1700" dirty="0">
              <a:solidFill>
                <a:srgbClr val="289B41"/>
              </a:solidFill>
              <a:latin typeface="Jost Light" pitchFamily="2" charset="77"/>
              <a:ea typeface="Jost Light" pitchFamily="2" charset="77"/>
            </a:endParaRPr>
          </a:p>
        </p:txBody>
      </p:sp>
      <p:pic>
        <p:nvPicPr>
          <p:cNvPr id="2" name="Grafik 61" descr="Ein Bild, das Grün enthält.&#10;&#10;KI-generierte Inhalte können fehlerhaft sein.">
            <a:extLst>
              <a:ext uri="{FF2B5EF4-FFF2-40B4-BE49-F238E27FC236}">
                <a16:creationId xmlns:a16="http://schemas.microsoft.com/office/drawing/2014/main" id="{E90846F8-56B9-70A6-7C1E-38BA23AC4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8271699" y="3233184"/>
            <a:ext cx="2533554" cy="405903"/>
          </a:xfrm>
          <a:prstGeom prst="rect">
            <a:avLst/>
          </a:prstGeom>
        </p:spPr>
      </p:pic>
      <p:sp>
        <p:nvSpPr>
          <p:cNvPr id="3" name="Untertitel 2">
            <a:extLst>
              <a:ext uri="{FF2B5EF4-FFF2-40B4-BE49-F238E27FC236}">
                <a16:creationId xmlns:a16="http://schemas.microsoft.com/office/drawing/2014/main" id="{A0FDA550-73E2-2C50-C399-682D417F9FC6}"/>
              </a:ext>
            </a:extLst>
          </p:cNvPr>
          <p:cNvSpPr txBox="1">
            <a:spLocks/>
          </p:cNvSpPr>
          <p:nvPr/>
        </p:nvSpPr>
        <p:spPr>
          <a:xfrm>
            <a:off x="9805737" y="5929579"/>
            <a:ext cx="1835957" cy="2666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de-AT" sz="1000" b="1" dirty="0">
                <a:solidFill>
                  <a:srgbClr val="289B41"/>
                </a:solidFill>
                <a:latin typeface="Jost SemiBold" pitchFamily="2" charset="77"/>
                <a:ea typeface="Jost SemiBold" pitchFamily="2" charset="77"/>
              </a:rPr>
              <a:t>•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a:t>
            </a:r>
            <a:r>
              <a:rPr lang="pl-PL" sz="1000" dirty="0">
                <a:solidFill>
                  <a:srgbClr val="289B41"/>
                </a:solidFill>
                <a:latin typeface="Jost" pitchFamily="2" charset="-18"/>
                <a:ea typeface="Jost" pitchFamily="2" charset="-18"/>
              </a:rPr>
              <a:t>OFFICE</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  •  •  •  • </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r>
              <a:rPr lang="pl-PL" sz="1000" b="1" dirty="0">
                <a:solidFill>
                  <a:srgbClr val="289B41"/>
                </a:solidFill>
                <a:latin typeface="Jost SemiBold" pitchFamily="2" charset="77"/>
                <a:ea typeface="Jost SemiBold" pitchFamily="2" charset="77"/>
              </a:rPr>
              <a:t>  </a:t>
            </a:r>
            <a:r>
              <a:rPr lang="de-AT" sz="1000" b="1" dirty="0">
                <a:solidFill>
                  <a:srgbClr val="289B41"/>
                </a:solidFill>
                <a:latin typeface="Jost SemiBold" pitchFamily="2" charset="77"/>
                <a:ea typeface="Jost SemiBold" pitchFamily="2" charset="77"/>
              </a:rPr>
              <a:t>•</a:t>
            </a:r>
          </a:p>
        </p:txBody>
      </p:sp>
    </p:spTree>
    <p:extLst>
      <p:ext uri="{BB962C8B-B14F-4D97-AF65-F5344CB8AC3E}">
        <p14:creationId xmlns:p14="http://schemas.microsoft.com/office/powerpoint/2010/main" val="24995007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2603</Words>
  <Application>Microsoft Office PowerPoint</Application>
  <PresentationFormat>Widescreen</PresentationFormat>
  <Paragraphs>248</Paragraphs>
  <Slides>29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Aptos</vt:lpstr>
      <vt:lpstr>Arial</vt:lpstr>
      <vt:lpstr>Jost</vt:lpstr>
      <vt:lpstr>Jost Light</vt:lpstr>
      <vt:lpstr>Jost SemiBold</vt:lpstr>
      <vt:lpstr>Office</vt:lpstr>
      <vt:lpstr>Proposal for  Legal Services</vt:lpstr>
      <vt:lpstr>PowerPoint Presentation</vt:lpstr>
      <vt:lpstr>13</vt:lpstr>
      <vt:lpstr>We don’t  just advise – we commit.</vt:lpstr>
      <vt:lpstr>PowerPoint Presentation</vt:lpstr>
      <vt:lpstr>PowerPoint Presentation</vt:lpstr>
      <vt:lpstr>We Act Like Stakeholders.</vt:lpstr>
      <vt:lpstr>PowerPoint Presentation</vt:lpstr>
      <vt:lpstr>PowerPoint Presentation</vt:lpstr>
      <vt:lpstr>Clarity Creates Advantage.</vt:lpstr>
      <vt:lpstr>PowerPoint Presentation</vt:lpstr>
      <vt:lpstr>PowerPoint Presentation</vt:lpstr>
      <vt:lpstr>PowerPoint Presentation</vt:lpstr>
      <vt:lpstr>Speed. Strength. Strategy.</vt:lpstr>
      <vt:lpstr>PowerPoint Presentation</vt:lpstr>
      <vt:lpstr>PowerPoint Presentation</vt:lpstr>
      <vt:lpstr>Legal Work. Commercial 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Agile. Dedicated. Hands-on.</vt:lpstr>
      <vt:lpstr>PowerPoint Presentation</vt:lpstr>
      <vt:lpstr>PowerPoint Presentation</vt:lpstr>
      <vt:lpstr>PowerPoint Presentation</vt:lpstr>
      <vt:lpstr>Talk to us. We‘re prepared.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for Legal Services</dc:title>
  <dc:creator>Saskia Pietz</dc:creator>
  <cp:lastModifiedBy>Nora Škrábiková | LYNX legal</cp:lastModifiedBy>
  <cp:revision>23</cp:revision>
  <dcterms:created xsi:type="dcterms:W3CDTF">2025-12-16T12:28:18Z</dcterms:created>
  <dcterms:modified xsi:type="dcterms:W3CDTF">2026-06-30T08:34:22Z</dcterms:modified>
</cp:coreProperties>
</file>