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  <p:sldMasterId id="2147483660" r:id="rId3"/>
  </p:sldMasterIdLst>
  <p:notesMasterIdLst>
    <p:notesMasterId r:id="rId10"/>
  </p:notesMasterIdLst>
  <p:sldIdLst>
    <p:sldId id="314" r:id="rId4"/>
    <p:sldId id="313" r:id="rId5"/>
    <p:sldId id="312" r:id="rId6"/>
    <p:sldId id="310" r:id="rId7"/>
    <p:sldId id="315" r:id="rId8"/>
    <p:sldId id="309" r:id="rId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9B41"/>
    <a:srgbClr val="96C31E"/>
    <a:srgbClr val="F5FEF0"/>
    <a:srgbClr val="0F33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42" autoAdjust="0"/>
    <p:restoredTop sz="94674"/>
  </p:normalViewPr>
  <p:slideViewPr>
    <p:cSldViewPr snapToGrid="0">
      <p:cViewPr varScale="1">
        <p:scale>
          <a:sx n="78" d="100"/>
          <a:sy n="78" d="100"/>
        </p:scale>
        <p:origin x="117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presProps" Target="presProps.xml"/><Relationship Id="rId5" Type="http://schemas.openxmlformats.org/officeDocument/2006/relationships/slide" Target="slides/slide2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00BC2A-AAB6-417E-8BF2-9FC52AC4BCF2}" type="datetimeFigureOut">
              <a:rPr lang="de-AT" smtClean="0"/>
              <a:t>10.03.2026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3D9929-38E7-43D5-8742-04157F9FB5F4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559782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25465455-8F44-CFAF-9449-B3EDDEFFF4C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5811" y="1344058"/>
            <a:ext cx="5750804" cy="3988508"/>
          </a:xfrm>
          <a:prstGeom prst="rect">
            <a:avLst/>
          </a:prstGeom>
        </p:spPr>
        <p:txBody>
          <a:bodyPr anchor="b" anchorCtr="0"/>
          <a:lstStyle>
            <a:lvl1pPr marL="0" indent="0">
              <a:buNone/>
              <a:defRPr sz="5500">
                <a:solidFill>
                  <a:schemeClr val="bg1"/>
                </a:solidFill>
                <a:latin typeface="Jost" pitchFamily="2" charset="77"/>
                <a:ea typeface="Jost" pitchFamily="2" charset="77"/>
              </a:defRPr>
            </a:lvl1pPr>
          </a:lstStyle>
          <a:p>
            <a:pPr lvl="0"/>
            <a:r>
              <a:rPr lang="de-DE" dirty="0"/>
              <a:t>Title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br>
              <a:rPr lang="de-DE" dirty="0"/>
            </a:br>
            <a:r>
              <a:rPr lang="de-DE" dirty="0"/>
              <a:t>Workshop</a:t>
            </a:r>
          </a:p>
        </p:txBody>
      </p:sp>
      <p:sp>
        <p:nvSpPr>
          <p:cNvPr id="11" name="Textplatzhalter 9">
            <a:extLst>
              <a:ext uri="{FF2B5EF4-FFF2-40B4-BE49-F238E27FC236}">
                <a16:creationId xmlns:a16="http://schemas.microsoft.com/office/drawing/2014/main" id="{04B446FB-835D-A4C8-163B-223E9B2D032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5810" y="5761820"/>
            <a:ext cx="5762625" cy="419043"/>
          </a:xfrm>
          <a:prstGeom prst="rect">
            <a:avLst/>
          </a:prstGeom>
        </p:spPr>
        <p:txBody>
          <a:bodyPr anchor="b" anchorCtr="0"/>
          <a:lstStyle>
            <a:lvl1pPr marL="0" indent="0">
              <a:buNone/>
              <a:defRPr sz="1000">
                <a:solidFill>
                  <a:srgbClr val="289B41"/>
                </a:solidFill>
                <a:latin typeface="Jost" pitchFamily="2" charset="77"/>
                <a:ea typeface="Jost" pitchFamily="2" charset="77"/>
              </a:defRPr>
            </a:lvl1pPr>
          </a:lstStyle>
          <a:p>
            <a:pPr lvl="0"/>
            <a:r>
              <a:rPr lang="de-DE" dirty="0"/>
              <a:t>Max Mustermann | Position • Max Mustermann | Position</a:t>
            </a:r>
          </a:p>
        </p:txBody>
      </p:sp>
      <p:sp>
        <p:nvSpPr>
          <p:cNvPr id="12" name="Textplatzhalter 9">
            <a:extLst>
              <a:ext uri="{FF2B5EF4-FFF2-40B4-BE49-F238E27FC236}">
                <a16:creationId xmlns:a16="http://schemas.microsoft.com/office/drawing/2014/main" id="{AF76BC0A-CFEE-6A70-FEFE-EAC9009CF8A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78435" y="1344058"/>
            <a:ext cx="5276564" cy="3988508"/>
          </a:xfrm>
          <a:prstGeom prst="rect">
            <a:avLst/>
          </a:prstGeom>
        </p:spPr>
        <p:txBody>
          <a:bodyPr anchor="b" anchorCtr="0"/>
          <a:lstStyle>
            <a:lvl1pPr marL="0" indent="0">
              <a:buNone/>
              <a:defRPr sz="2000">
                <a:solidFill>
                  <a:srgbClr val="96C31E"/>
                </a:solidFill>
                <a:latin typeface="Jost" pitchFamily="2" charset="77"/>
                <a:ea typeface="Jost" pitchFamily="2" charset="77"/>
              </a:defRPr>
            </a:lvl1pPr>
          </a:lstStyle>
          <a:p>
            <a:pPr lvl="0"/>
            <a:r>
              <a:rPr lang="de-DE" dirty="0"/>
              <a:t>Goal and </a:t>
            </a:r>
            <a:r>
              <a:rPr lang="de-DE" dirty="0" err="1"/>
              <a:t>main</a:t>
            </a:r>
            <a:r>
              <a:rPr lang="de-DE" dirty="0"/>
              <a:t> </a:t>
            </a:r>
            <a:r>
              <a:rPr lang="de-DE" dirty="0" err="1"/>
              <a:t>focus</a:t>
            </a:r>
            <a:endParaRPr lang="de-DE" dirty="0"/>
          </a:p>
        </p:txBody>
      </p:sp>
      <p:sp>
        <p:nvSpPr>
          <p:cNvPr id="13" name="Textplatzhalter 9">
            <a:extLst>
              <a:ext uri="{FF2B5EF4-FFF2-40B4-BE49-F238E27FC236}">
                <a16:creationId xmlns:a16="http://schemas.microsoft.com/office/drawing/2014/main" id="{DBEE0712-2DB4-34BD-18FB-A073E0C961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66614" y="5761820"/>
            <a:ext cx="5288385" cy="419043"/>
          </a:xfrm>
          <a:prstGeom prst="rect">
            <a:avLst/>
          </a:prstGeom>
        </p:spPr>
        <p:txBody>
          <a:bodyPr anchor="b" anchorCtr="0"/>
          <a:lstStyle>
            <a:lvl1pPr marL="0" indent="0" algn="r">
              <a:buNone/>
              <a:defRPr sz="1000">
                <a:solidFill>
                  <a:srgbClr val="289B41"/>
                </a:solidFill>
                <a:latin typeface="Jost" pitchFamily="2" charset="77"/>
                <a:ea typeface="Jost" pitchFamily="2" charset="77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INTRO  •  •  •  •  •  •  •  •  • </a:t>
            </a:r>
          </a:p>
        </p:txBody>
      </p:sp>
    </p:spTree>
    <p:extLst>
      <p:ext uri="{BB962C8B-B14F-4D97-AF65-F5344CB8AC3E}">
        <p14:creationId xmlns:p14="http://schemas.microsoft.com/office/powerpoint/2010/main" val="15274549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-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>
            <a:extLst>
              <a:ext uri="{FF2B5EF4-FFF2-40B4-BE49-F238E27FC236}">
                <a16:creationId xmlns:a16="http://schemas.microsoft.com/office/drawing/2014/main" id="{6BECD596-E9B6-C5B7-1123-4281A01A368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Background Image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25465455-8F44-CFAF-9449-B3EDDEFFF4C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5810" y="3767768"/>
            <a:ext cx="7767177" cy="2511845"/>
          </a:xfrm>
          <a:prstGeom prst="rect">
            <a:avLst/>
          </a:prstGeom>
        </p:spPr>
        <p:txBody>
          <a:bodyPr anchor="b" anchorCtr="0"/>
          <a:lstStyle>
            <a:lvl1pPr marL="0" indent="0">
              <a:buNone/>
              <a:defRPr sz="5500">
                <a:solidFill>
                  <a:schemeClr val="bg1"/>
                </a:solidFill>
                <a:latin typeface="Jost" pitchFamily="2" charset="77"/>
                <a:ea typeface="Jost" pitchFamily="2" charset="77"/>
              </a:defRPr>
            </a:lvl1pPr>
          </a:lstStyle>
          <a:p>
            <a:pPr lvl="0"/>
            <a:br>
              <a:rPr lang="de-DE" dirty="0"/>
            </a:br>
            <a:r>
              <a:rPr lang="de-DE" dirty="0"/>
              <a:t>Arten der </a:t>
            </a:r>
            <a:br>
              <a:rPr lang="de-DE" dirty="0"/>
            </a:br>
            <a:r>
              <a:rPr lang="de-DE" dirty="0"/>
              <a:t>Arbeitsverträge und Konkurrenzklauseln</a:t>
            </a:r>
          </a:p>
        </p:txBody>
      </p:sp>
      <p:sp>
        <p:nvSpPr>
          <p:cNvPr id="13" name="Textplatzhalter 9">
            <a:extLst>
              <a:ext uri="{FF2B5EF4-FFF2-40B4-BE49-F238E27FC236}">
                <a16:creationId xmlns:a16="http://schemas.microsoft.com/office/drawing/2014/main" id="{DBEE0712-2DB4-34BD-18FB-A073E0C961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637224" y="5761820"/>
            <a:ext cx="3117775" cy="419043"/>
          </a:xfrm>
          <a:prstGeom prst="rect">
            <a:avLst/>
          </a:prstGeom>
        </p:spPr>
        <p:txBody>
          <a:bodyPr anchor="b" anchorCtr="0"/>
          <a:lstStyle>
            <a:lvl1pPr marL="0" indent="0" algn="r">
              <a:buNone/>
              <a:defRPr sz="1000">
                <a:solidFill>
                  <a:srgbClr val="289B41"/>
                </a:solidFill>
                <a:latin typeface="Jost" pitchFamily="2" charset="77"/>
                <a:ea typeface="Jost" pitchFamily="2" charset="77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INTRO  •  •  •  •  •  •  •  •  • </a:t>
            </a:r>
          </a:p>
        </p:txBody>
      </p:sp>
      <p:pic>
        <p:nvPicPr>
          <p:cNvPr id="4" name="Grafik 3" descr="Ein Bild, das Grafiken, Grafikdesign, Grün, Schrift enthält.&#10;&#10;KI-generierte Inhalte können fehlerhaft sein.">
            <a:extLst>
              <a:ext uri="{FF2B5EF4-FFF2-40B4-BE49-F238E27FC236}">
                <a16:creationId xmlns:a16="http://schemas.microsoft.com/office/drawing/2014/main" id="{D0543764-F435-16A1-4ABD-8A38EBD590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534" y="771829"/>
            <a:ext cx="1484076" cy="439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084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25465455-8F44-CFAF-9449-B3EDDEFFF4C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5811" y="1344058"/>
            <a:ext cx="11039188" cy="4288646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7000">
                <a:solidFill>
                  <a:schemeClr val="bg1"/>
                </a:solidFill>
                <a:latin typeface="Jost" pitchFamily="2" charset="77"/>
                <a:ea typeface="Jost" pitchFamily="2" charset="77"/>
              </a:defRPr>
            </a:lvl1pPr>
          </a:lstStyle>
          <a:p>
            <a:pPr lvl="0"/>
            <a:r>
              <a:rPr lang="de-DE" dirty="0" err="1"/>
              <a:t>Thank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 err="1"/>
              <a:t>listening</a:t>
            </a:r>
            <a:r>
              <a:rPr lang="de-DE" dirty="0"/>
              <a:t>.</a:t>
            </a:r>
          </a:p>
        </p:txBody>
      </p:sp>
      <p:sp>
        <p:nvSpPr>
          <p:cNvPr id="11" name="Textplatzhalter 9">
            <a:extLst>
              <a:ext uri="{FF2B5EF4-FFF2-40B4-BE49-F238E27FC236}">
                <a16:creationId xmlns:a16="http://schemas.microsoft.com/office/drawing/2014/main" id="{04B446FB-835D-A4C8-163B-223E9B2D032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74178" y="5761821"/>
            <a:ext cx="10380821" cy="261218"/>
          </a:xfrm>
          <a:prstGeom prst="rect">
            <a:avLst/>
          </a:prstGeom>
        </p:spPr>
        <p:txBody>
          <a:bodyPr anchor="b" anchorCtr="0"/>
          <a:lstStyle>
            <a:lvl1pPr marL="0" indent="0">
              <a:buNone/>
              <a:defRPr sz="1000">
                <a:solidFill>
                  <a:srgbClr val="289B41"/>
                </a:solidFill>
                <a:latin typeface="Jost" pitchFamily="2" charset="77"/>
                <a:ea typeface="Jost" pitchFamily="2" charset="77"/>
              </a:defRPr>
            </a:lvl1pPr>
          </a:lstStyle>
          <a:p>
            <a:pPr lvl="0"/>
            <a:r>
              <a:rPr lang="de-DE" dirty="0"/>
              <a:t>JUDR. MARGARETA SOVOVA • RECHTSANWÄLTIN • MANAGING PARTNER INTERNATIONAL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7560D3DF-A7EB-3DB8-D5D3-6D4E94771BA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15963" y="5761038"/>
            <a:ext cx="549275" cy="530225"/>
          </a:xfrm>
          <a:prstGeom prst="ellipse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4" name="Textplatzhalter 9">
            <a:extLst>
              <a:ext uri="{FF2B5EF4-FFF2-40B4-BE49-F238E27FC236}">
                <a16:creationId xmlns:a16="http://schemas.microsoft.com/office/drawing/2014/main" id="{DC640FEC-C35B-29CC-7322-52A03E7060D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74178" y="6030045"/>
            <a:ext cx="10380821" cy="261218"/>
          </a:xfrm>
          <a:prstGeom prst="rect">
            <a:avLst/>
          </a:prstGeom>
        </p:spPr>
        <p:txBody>
          <a:bodyPr anchor="b" anchorCtr="0"/>
          <a:lstStyle>
            <a:lvl1pPr marL="0" indent="0">
              <a:buNone/>
              <a:defRPr sz="1000">
                <a:solidFill>
                  <a:schemeClr val="bg1"/>
                </a:solidFill>
                <a:latin typeface="Jost" pitchFamily="2" charset="77"/>
                <a:ea typeface="Jost" pitchFamily="2" charset="77"/>
              </a:defRPr>
            </a:lvl1pPr>
          </a:lstStyle>
          <a:p>
            <a:pPr lvl="0"/>
            <a:r>
              <a:rPr lang="de-DE" dirty="0"/>
              <a:t>M +421 903 792 575 • T +421 2 57 88 00 88 • MARGARETA.SOVOVA@LYNX.LEGAL</a:t>
            </a:r>
          </a:p>
        </p:txBody>
      </p:sp>
    </p:spTree>
    <p:extLst>
      <p:ext uri="{BB962C8B-B14F-4D97-AF65-F5344CB8AC3E}">
        <p14:creationId xmlns:p14="http://schemas.microsoft.com/office/powerpoint/2010/main" val="6583870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9">
            <a:extLst>
              <a:ext uri="{FF2B5EF4-FFF2-40B4-BE49-F238E27FC236}">
                <a16:creationId xmlns:a16="http://schemas.microsoft.com/office/drawing/2014/main" id="{E4CEC55E-DFBD-08FF-0381-1914A7A448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92293" y="914400"/>
            <a:ext cx="3796631" cy="451692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sz="2200">
                <a:solidFill>
                  <a:srgbClr val="289B41"/>
                </a:solidFill>
                <a:latin typeface="Jost" pitchFamily="2" charset="77"/>
                <a:ea typeface="Jost" pitchFamily="2" charset="77"/>
              </a:defRPr>
            </a:lvl1pPr>
          </a:lstStyle>
          <a:p>
            <a:pPr lvl="0"/>
            <a:r>
              <a:rPr lang="de-DE" dirty="0"/>
              <a:t>01 Title</a:t>
            </a:r>
          </a:p>
        </p:txBody>
      </p:sp>
      <p:sp>
        <p:nvSpPr>
          <p:cNvPr id="9" name="Textplatzhalter 9">
            <a:extLst>
              <a:ext uri="{FF2B5EF4-FFF2-40B4-BE49-F238E27FC236}">
                <a16:creationId xmlns:a16="http://schemas.microsoft.com/office/drawing/2014/main" id="{937D5596-5F0D-7969-1CCA-BC4EFB682B2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992293" y="1454226"/>
            <a:ext cx="3796631" cy="1068637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lang="en-US" sz="1800" b="0" i="0" kern="1200" dirty="0">
                <a:solidFill>
                  <a:schemeClr val="bg1"/>
                </a:solidFill>
                <a:latin typeface="Jost Light" pitchFamily="2" charset="0"/>
                <a:ea typeface="Jost Light" pitchFamily="2" charset="0"/>
                <a:cs typeface="+mn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1800" dirty="0">
                <a:solidFill>
                  <a:schemeClr val="bg1"/>
                </a:solidFill>
                <a:latin typeface="Jost Light" pitchFamily="2" charset="77"/>
                <a:ea typeface="Jost Light" pitchFamily="2" charset="77"/>
              </a:rPr>
              <a:t>Lorem ipsum dolor sit </a:t>
            </a:r>
            <a:r>
              <a:rPr lang="en-US" sz="1800" dirty="0" err="1">
                <a:solidFill>
                  <a:schemeClr val="bg1"/>
                </a:solidFill>
                <a:latin typeface="Jost Light" pitchFamily="2" charset="77"/>
                <a:ea typeface="Jost Light" pitchFamily="2" charset="77"/>
              </a:rPr>
              <a:t>amet</a:t>
            </a:r>
            <a:r>
              <a:rPr lang="en-US" sz="1800" dirty="0">
                <a:solidFill>
                  <a:schemeClr val="bg1"/>
                </a:solidFill>
                <a:latin typeface="Jost Light" pitchFamily="2" charset="77"/>
                <a:ea typeface="Jost Light" pitchFamily="2" charset="77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Jost Light" pitchFamily="2" charset="77"/>
                <a:ea typeface="Jost Light" pitchFamily="2" charset="77"/>
              </a:rPr>
              <a:t>consectetur</a:t>
            </a:r>
            <a:r>
              <a:rPr lang="en-US" sz="1800" dirty="0">
                <a:solidFill>
                  <a:schemeClr val="bg1"/>
                </a:solidFill>
                <a:latin typeface="Jost Light" pitchFamily="2" charset="77"/>
                <a:ea typeface="Jost Light" pitchFamily="2" charset="77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Jost Light" pitchFamily="2" charset="77"/>
                <a:ea typeface="Jost Light" pitchFamily="2" charset="77"/>
              </a:rPr>
              <a:t>adipiscing</a:t>
            </a:r>
            <a:r>
              <a:rPr lang="en-US" sz="1800" dirty="0">
                <a:solidFill>
                  <a:schemeClr val="bg1"/>
                </a:solidFill>
                <a:latin typeface="Jost Light" pitchFamily="2" charset="77"/>
                <a:ea typeface="Jost Light" pitchFamily="2" charset="77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Jost Light" pitchFamily="2" charset="77"/>
                <a:ea typeface="Jost Light" pitchFamily="2" charset="77"/>
              </a:rPr>
              <a:t>elit</a:t>
            </a:r>
            <a:endParaRPr lang="en-US" sz="1800" dirty="0">
              <a:solidFill>
                <a:schemeClr val="bg1"/>
              </a:solidFill>
              <a:latin typeface="Jost Light" pitchFamily="2" charset="77"/>
              <a:ea typeface="Jost Light" pitchFamily="2" charset="77"/>
            </a:endParaRP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9F51115B-8572-D82C-725F-55C365EF34E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95421" y="914400"/>
            <a:ext cx="3859577" cy="451692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sz="2200">
                <a:solidFill>
                  <a:srgbClr val="289B41"/>
                </a:solidFill>
                <a:latin typeface="Jost" pitchFamily="2" charset="77"/>
                <a:ea typeface="Jost" pitchFamily="2" charset="77"/>
              </a:defRPr>
            </a:lvl1pPr>
          </a:lstStyle>
          <a:p>
            <a:pPr lvl="0"/>
            <a:r>
              <a:rPr lang="de-DE" dirty="0"/>
              <a:t>02 Title</a:t>
            </a:r>
          </a:p>
        </p:txBody>
      </p:sp>
      <p:sp>
        <p:nvSpPr>
          <p:cNvPr id="11" name="Textplatzhalter 9">
            <a:extLst>
              <a:ext uri="{FF2B5EF4-FFF2-40B4-BE49-F238E27FC236}">
                <a16:creationId xmlns:a16="http://schemas.microsoft.com/office/drawing/2014/main" id="{FFBB93FF-074E-B943-FD2F-45C63D2BEE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895421" y="1454226"/>
            <a:ext cx="3859577" cy="1068637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Jost Light" pitchFamily="2" charset="77"/>
                <a:ea typeface="Jost Light" pitchFamily="2" charset="77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1800" dirty="0">
                <a:solidFill>
                  <a:schemeClr val="bg1"/>
                </a:solidFill>
                <a:latin typeface="Jost Light" pitchFamily="2" charset="77"/>
                <a:ea typeface="Jost Light" pitchFamily="2" charset="77"/>
              </a:rPr>
              <a:t>Lorem ipsum dolor sit </a:t>
            </a:r>
            <a:r>
              <a:rPr lang="en-US" sz="1800" dirty="0" err="1">
                <a:solidFill>
                  <a:schemeClr val="bg1"/>
                </a:solidFill>
                <a:latin typeface="Jost Light" pitchFamily="2" charset="77"/>
                <a:ea typeface="Jost Light" pitchFamily="2" charset="77"/>
              </a:rPr>
              <a:t>amet</a:t>
            </a:r>
            <a:r>
              <a:rPr lang="en-US" sz="1800" dirty="0">
                <a:solidFill>
                  <a:schemeClr val="bg1"/>
                </a:solidFill>
                <a:latin typeface="Jost Light" pitchFamily="2" charset="77"/>
                <a:ea typeface="Jost Light" pitchFamily="2" charset="77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Jost Light" pitchFamily="2" charset="77"/>
                <a:ea typeface="Jost Light" pitchFamily="2" charset="77"/>
              </a:rPr>
              <a:t>consectetur</a:t>
            </a:r>
            <a:r>
              <a:rPr lang="en-US" sz="1800" dirty="0">
                <a:solidFill>
                  <a:schemeClr val="bg1"/>
                </a:solidFill>
                <a:latin typeface="Jost Light" pitchFamily="2" charset="77"/>
                <a:ea typeface="Jost Light" pitchFamily="2" charset="77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Jost Light" pitchFamily="2" charset="77"/>
                <a:ea typeface="Jost Light" pitchFamily="2" charset="77"/>
              </a:rPr>
              <a:t>adipiscing</a:t>
            </a:r>
            <a:r>
              <a:rPr lang="en-US" sz="1800" dirty="0">
                <a:solidFill>
                  <a:schemeClr val="bg1"/>
                </a:solidFill>
                <a:latin typeface="Jost Light" pitchFamily="2" charset="77"/>
                <a:ea typeface="Jost Light" pitchFamily="2" charset="77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Jost Light" pitchFamily="2" charset="77"/>
                <a:ea typeface="Jost Light" pitchFamily="2" charset="77"/>
              </a:rPr>
              <a:t>elit</a:t>
            </a:r>
            <a:endParaRPr lang="en-US" sz="1800" dirty="0">
              <a:solidFill>
                <a:schemeClr val="bg1"/>
              </a:solidFill>
              <a:latin typeface="Jost Light" pitchFamily="2" charset="77"/>
              <a:ea typeface="Jost Light" pitchFamily="2" charset="77"/>
            </a:endParaRPr>
          </a:p>
        </p:txBody>
      </p:sp>
      <p:sp>
        <p:nvSpPr>
          <p:cNvPr id="12" name="Textplatzhalter 9">
            <a:extLst>
              <a:ext uri="{FF2B5EF4-FFF2-40B4-BE49-F238E27FC236}">
                <a16:creationId xmlns:a16="http://schemas.microsoft.com/office/drawing/2014/main" id="{9C3C2441-4BB0-D8C2-DB8F-CA8AA951EB6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92293" y="2588964"/>
            <a:ext cx="3796631" cy="451692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sz="2200">
                <a:solidFill>
                  <a:srgbClr val="289B41"/>
                </a:solidFill>
                <a:latin typeface="Jost" pitchFamily="2" charset="77"/>
                <a:ea typeface="Jost" pitchFamily="2" charset="77"/>
              </a:defRPr>
            </a:lvl1pPr>
          </a:lstStyle>
          <a:p>
            <a:pPr lvl="0"/>
            <a:r>
              <a:rPr lang="de-DE" dirty="0"/>
              <a:t>03 Title</a:t>
            </a:r>
          </a:p>
        </p:txBody>
      </p:sp>
      <p:sp>
        <p:nvSpPr>
          <p:cNvPr id="13" name="Textplatzhalter 9">
            <a:extLst>
              <a:ext uri="{FF2B5EF4-FFF2-40B4-BE49-F238E27FC236}">
                <a16:creationId xmlns:a16="http://schemas.microsoft.com/office/drawing/2014/main" id="{6FB16592-FA34-4ADE-CDE7-64C555CDC04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92293" y="3128790"/>
            <a:ext cx="3796631" cy="1068637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Jost Light" pitchFamily="2" charset="77"/>
                <a:ea typeface="Jost Light" pitchFamily="2" charset="77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1800" dirty="0">
                <a:solidFill>
                  <a:schemeClr val="bg1"/>
                </a:solidFill>
                <a:latin typeface="Jost Light" pitchFamily="2" charset="77"/>
                <a:ea typeface="Jost Light" pitchFamily="2" charset="77"/>
              </a:rPr>
              <a:t>Lorem ipsum dolor sit </a:t>
            </a:r>
            <a:r>
              <a:rPr lang="en-US" sz="1800" dirty="0" err="1">
                <a:solidFill>
                  <a:schemeClr val="bg1"/>
                </a:solidFill>
                <a:latin typeface="Jost Light" pitchFamily="2" charset="77"/>
                <a:ea typeface="Jost Light" pitchFamily="2" charset="77"/>
              </a:rPr>
              <a:t>amet</a:t>
            </a:r>
            <a:r>
              <a:rPr lang="en-US" sz="1800" dirty="0">
                <a:solidFill>
                  <a:schemeClr val="bg1"/>
                </a:solidFill>
                <a:latin typeface="Jost Light" pitchFamily="2" charset="77"/>
                <a:ea typeface="Jost Light" pitchFamily="2" charset="77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Jost Light" pitchFamily="2" charset="77"/>
                <a:ea typeface="Jost Light" pitchFamily="2" charset="77"/>
              </a:rPr>
              <a:t>consectetur</a:t>
            </a:r>
            <a:r>
              <a:rPr lang="en-US" sz="1800" dirty="0">
                <a:solidFill>
                  <a:schemeClr val="bg1"/>
                </a:solidFill>
                <a:latin typeface="Jost Light" pitchFamily="2" charset="77"/>
                <a:ea typeface="Jost Light" pitchFamily="2" charset="77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Jost Light" pitchFamily="2" charset="77"/>
                <a:ea typeface="Jost Light" pitchFamily="2" charset="77"/>
              </a:rPr>
              <a:t>adipiscing</a:t>
            </a:r>
            <a:r>
              <a:rPr lang="en-US" sz="1800" dirty="0">
                <a:solidFill>
                  <a:schemeClr val="bg1"/>
                </a:solidFill>
                <a:latin typeface="Jost Light" pitchFamily="2" charset="77"/>
                <a:ea typeface="Jost Light" pitchFamily="2" charset="77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Jost Light" pitchFamily="2" charset="77"/>
                <a:ea typeface="Jost Light" pitchFamily="2" charset="77"/>
              </a:rPr>
              <a:t>elit</a:t>
            </a:r>
            <a:endParaRPr lang="en-US" sz="1800" dirty="0">
              <a:solidFill>
                <a:schemeClr val="bg1"/>
              </a:solidFill>
              <a:latin typeface="Jost Light" pitchFamily="2" charset="77"/>
              <a:ea typeface="Jost Light" pitchFamily="2" charset="77"/>
            </a:endParaRPr>
          </a:p>
        </p:txBody>
      </p:sp>
      <p:sp>
        <p:nvSpPr>
          <p:cNvPr id="14" name="Textplatzhalter 9">
            <a:extLst>
              <a:ext uri="{FF2B5EF4-FFF2-40B4-BE49-F238E27FC236}">
                <a16:creationId xmlns:a16="http://schemas.microsoft.com/office/drawing/2014/main" id="{47223319-F26E-1369-0681-76CA0A295F0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895421" y="2588964"/>
            <a:ext cx="3859577" cy="451692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sz="2200">
                <a:solidFill>
                  <a:srgbClr val="289B41"/>
                </a:solidFill>
                <a:latin typeface="Jost" pitchFamily="2" charset="77"/>
                <a:ea typeface="Jost" pitchFamily="2" charset="77"/>
              </a:defRPr>
            </a:lvl1pPr>
          </a:lstStyle>
          <a:p>
            <a:pPr lvl="0"/>
            <a:r>
              <a:rPr lang="de-DE" dirty="0"/>
              <a:t>22</a:t>
            </a:r>
          </a:p>
          <a:p>
            <a:pPr lvl="0"/>
            <a:endParaRPr lang="de-DE" dirty="0"/>
          </a:p>
        </p:txBody>
      </p:sp>
      <p:sp>
        <p:nvSpPr>
          <p:cNvPr id="15" name="Textplatzhalter 9">
            <a:extLst>
              <a:ext uri="{FF2B5EF4-FFF2-40B4-BE49-F238E27FC236}">
                <a16:creationId xmlns:a16="http://schemas.microsoft.com/office/drawing/2014/main" id="{1942A51D-CF76-5D46-50B5-F4AAF2EA76F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895421" y="3128790"/>
            <a:ext cx="3859577" cy="1068637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Jost Light" pitchFamily="2" charset="77"/>
                <a:ea typeface="Jost Light" pitchFamily="2" charset="77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1800" dirty="0">
                <a:solidFill>
                  <a:schemeClr val="bg1"/>
                </a:solidFill>
                <a:latin typeface="Jost Light" pitchFamily="2" charset="77"/>
                <a:ea typeface="Jost Light" pitchFamily="2" charset="77"/>
              </a:rPr>
              <a:t>Lorem ipsum dolor sit </a:t>
            </a:r>
            <a:r>
              <a:rPr lang="en-US" sz="1800" dirty="0" err="1">
                <a:solidFill>
                  <a:schemeClr val="bg1"/>
                </a:solidFill>
                <a:latin typeface="Jost Light" pitchFamily="2" charset="77"/>
                <a:ea typeface="Jost Light" pitchFamily="2" charset="77"/>
              </a:rPr>
              <a:t>amet</a:t>
            </a:r>
            <a:r>
              <a:rPr lang="en-US" sz="1800" dirty="0">
                <a:solidFill>
                  <a:schemeClr val="bg1"/>
                </a:solidFill>
                <a:latin typeface="Jost Light" pitchFamily="2" charset="77"/>
                <a:ea typeface="Jost Light" pitchFamily="2" charset="77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Jost Light" pitchFamily="2" charset="77"/>
                <a:ea typeface="Jost Light" pitchFamily="2" charset="77"/>
              </a:rPr>
              <a:t>consectetur</a:t>
            </a:r>
            <a:r>
              <a:rPr lang="en-US" sz="1800" dirty="0">
                <a:solidFill>
                  <a:schemeClr val="bg1"/>
                </a:solidFill>
                <a:latin typeface="Jost Light" pitchFamily="2" charset="77"/>
                <a:ea typeface="Jost Light" pitchFamily="2" charset="77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Jost Light" pitchFamily="2" charset="77"/>
                <a:ea typeface="Jost Light" pitchFamily="2" charset="77"/>
              </a:rPr>
              <a:t>adipiscing</a:t>
            </a:r>
            <a:r>
              <a:rPr lang="en-US" sz="1800" dirty="0">
                <a:solidFill>
                  <a:schemeClr val="bg1"/>
                </a:solidFill>
                <a:latin typeface="Jost Light" pitchFamily="2" charset="77"/>
                <a:ea typeface="Jost Light" pitchFamily="2" charset="77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Jost Light" pitchFamily="2" charset="77"/>
                <a:ea typeface="Jost Light" pitchFamily="2" charset="77"/>
              </a:rPr>
              <a:t>elit</a:t>
            </a:r>
            <a:endParaRPr lang="en-US" sz="1800" dirty="0">
              <a:solidFill>
                <a:schemeClr val="bg1"/>
              </a:solidFill>
              <a:latin typeface="Jost Light" pitchFamily="2" charset="77"/>
              <a:ea typeface="Jost Light" pitchFamily="2" charset="77"/>
            </a:endParaRPr>
          </a:p>
        </p:txBody>
      </p:sp>
      <p:sp>
        <p:nvSpPr>
          <p:cNvPr id="16" name="Textplatzhalter 9">
            <a:extLst>
              <a:ext uri="{FF2B5EF4-FFF2-40B4-BE49-F238E27FC236}">
                <a16:creationId xmlns:a16="http://schemas.microsoft.com/office/drawing/2014/main" id="{8E57E637-38EC-E81C-F705-8D9BBDB62DC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992293" y="4241494"/>
            <a:ext cx="3796631" cy="451692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sz="2200">
                <a:solidFill>
                  <a:srgbClr val="289B41"/>
                </a:solidFill>
                <a:latin typeface="Jost" pitchFamily="2" charset="77"/>
                <a:ea typeface="Jost" pitchFamily="2" charset="77"/>
              </a:defRPr>
            </a:lvl1pPr>
          </a:lstStyle>
          <a:p>
            <a:pPr lvl="0"/>
            <a:r>
              <a:rPr lang="de-DE" dirty="0"/>
              <a:t>05 Title</a:t>
            </a:r>
          </a:p>
        </p:txBody>
      </p:sp>
      <p:sp>
        <p:nvSpPr>
          <p:cNvPr id="17" name="Textplatzhalter 9">
            <a:extLst>
              <a:ext uri="{FF2B5EF4-FFF2-40B4-BE49-F238E27FC236}">
                <a16:creationId xmlns:a16="http://schemas.microsoft.com/office/drawing/2014/main" id="{8AE246F2-8A96-890B-41B6-C3969D33047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992293" y="4781320"/>
            <a:ext cx="3796631" cy="1068637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Jost Light" pitchFamily="2" charset="77"/>
                <a:ea typeface="Jost Light" pitchFamily="2" charset="77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1800" dirty="0">
                <a:solidFill>
                  <a:schemeClr val="bg1"/>
                </a:solidFill>
                <a:latin typeface="Jost Light" pitchFamily="2" charset="77"/>
                <a:ea typeface="Jost Light" pitchFamily="2" charset="77"/>
              </a:rPr>
              <a:t>Lorem ipsum dolor sit </a:t>
            </a:r>
            <a:r>
              <a:rPr lang="en-US" sz="1800" dirty="0" err="1">
                <a:solidFill>
                  <a:schemeClr val="bg1"/>
                </a:solidFill>
                <a:latin typeface="Jost Light" pitchFamily="2" charset="77"/>
                <a:ea typeface="Jost Light" pitchFamily="2" charset="77"/>
              </a:rPr>
              <a:t>amet</a:t>
            </a:r>
            <a:r>
              <a:rPr lang="en-US" sz="1800" dirty="0">
                <a:solidFill>
                  <a:schemeClr val="bg1"/>
                </a:solidFill>
                <a:latin typeface="Jost Light" pitchFamily="2" charset="77"/>
                <a:ea typeface="Jost Light" pitchFamily="2" charset="77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Jost Light" pitchFamily="2" charset="77"/>
                <a:ea typeface="Jost Light" pitchFamily="2" charset="77"/>
              </a:rPr>
              <a:t>consectetur</a:t>
            </a:r>
            <a:r>
              <a:rPr lang="en-US" sz="1800" dirty="0">
                <a:solidFill>
                  <a:schemeClr val="bg1"/>
                </a:solidFill>
                <a:latin typeface="Jost Light" pitchFamily="2" charset="77"/>
                <a:ea typeface="Jost Light" pitchFamily="2" charset="77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Jost Light" pitchFamily="2" charset="77"/>
                <a:ea typeface="Jost Light" pitchFamily="2" charset="77"/>
              </a:rPr>
              <a:t>adipiscing</a:t>
            </a:r>
            <a:r>
              <a:rPr lang="en-US" sz="1800" dirty="0">
                <a:solidFill>
                  <a:schemeClr val="bg1"/>
                </a:solidFill>
                <a:latin typeface="Jost Light" pitchFamily="2" charset="77"/>
                <a:ea typeface="Jost Light" pitchFamily="2" charset="77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Jost Light" pitchFamily="2" charset="77"/>
                <a:ea typeface="Jost Light" pitchFamily="2" charset="77"/>
              </a:rPr>
              <a:t>elit</a:t>
            </a:r>
            <a:endParaRPr lang="en-US" sz="1800" dirty="0">
              <a:solidFill>
                <a:schemeClr val="bg1"/>
              </a:solidFill>
              <a:latin typeface="Jost Light" pitchFamily="2" charset="77"/>
              <a:ea typeface="Jost Light" pitchFamily="2" charset="77"/>
            </a:endParaRPr>
          </a:p>
        </p:txBody>
      </p:sp>
      <p:sp>
        <p:nvSpPr>
          <p:cNvPr id="18" name="Textplatzhalter 9">
            <a:extLst>
              <a:ext uri="{FF2B5EF4-FFF2-40B4-BE49-F238E27FC236}">
                <a16:creationId xmlns:a16="http://schemas.microsoft.com/office/drawing/2014/main" id="{AD3850F2-69C0-EB9D-65C4-8AFFDB684B7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895421" y="4241494"/>
            <a:ext cx="3859577" cy="451692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sz="2200">
                <a:solidFill>
                  <a:srgbClr val="289B41"/>
                </a:solidFill>
                <a:latin typeface="Jost" pitchFamily="2" charset="77"/>
                <a:ea typeface="Jost" pitchFamily="2" charset="77"/>
              </a:defRPr>
            </a:lvl1pPr>
          </a:lstStyle>
          <a:p>
            <a:pPr lvl="0"/>
            <a:r>
              <a:rPr lang="de-DE" dirty="0"/>
              <a:t>06 Title</a:t>
            </a:r>
          </a:p>
        </p:txBody>
      </p:sp>
      <p:sp>
        <p:nvSpPr>
          <p:cNvPr id="19" name="Textplatzhalter 9">
            <a:extLst>
              <a:ext uri="{FF2B5EF4-FFF2-40B4-BE49-F238E27FC236}">
                <a16:creationId xmlns:a16="http://schemas.microsoft.com/office/drawing/2014/main" id="{B7CF610C-BB81-85B2-284F-2232440B2CA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895421" y="4781320"/>
            <a:ext cx="3859577" cy="1068637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Jost Light" pitchFamily="2" charset="77"/>
                <a:ea typeface="Jost Light" pitchFamily="2" charset="77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1800" dirty="0">
                <a:solidFill>
                  <a:schemeClr val="bg1"/>
                </a:solidFill>
                <a:latin typeface="Jost Light" pitchFamily="2" charset="77"/>
                <a:ea typeface="Jost Light" pitchFamily="2" charset="77"/>
              </a:rPr>
              <a:t>Lorem ipsum dolor sit </a:t>
            </a:r>
            <a:r>
              <a:rPr lang="en-US" sz="1800" dirty="0" err="1">
                <a:solidFill>
                  <a:schemeClr val="bg1"/>
                </a:solidFill>
                <a:latin typeface="Jost Light" pitchFamily="2" charset="77"/>
                <a:ea typeface="Jost Light" pitchFamily="2" charset="77"/>
              </a:rPr>
              <a:t>amet</a:t>
            </a:r>
            <a:r>
              <a:rPr lang="en-US" sz="1800" dirty="0">
                <a:solidFill>
                  <a:schemeClr val="bg1"/>
                </a:solidFill>
                <a:latin typeface="Jost Light" pitchFamily="2" charset="77"/>
                <a:ea typeface="Jost Light" pitchFamily="2" charset="77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Jost Light" pitchFamily="2" charset="77"/>
                <a:ea typeface="Jost Light" pitchFamily="2" charset="77"/>
              </a:rPr>
              <a:t>consectetur</a:t>
            </a:r>
            <a:r>
              <a:rPr lang="en-US" sz="1800" dirty="0">
                <a:solidFill>
                  <a:schemeClr val="bg1"/>
                </a:solidFill>
                <a:latin typeface="Jost Light" pitchFamily="2" charset="77"/>
                <a:ea typeface="Jost Light" pitchFamily="2" charset="77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Jost Light" pitchFamily="2" charset="77"/>
                <a:ea typeface="Jost Light" pitchFamily="2" charset="77"/>
              </a:rPr>
              <a:t>adipiscing</a:t>
            </a:r>
            <a:r>
              <a:rPr lang="en-US" sz="1800" dirty="0">
                <a:solidFill>
                  <a:schemeClr val="bg1"/>
                </a:solidFill>
                <a:latin typeface="Jost Light" pitchFamily="2" charset="77"/>
                <a:ea typeface="Jost Light" pitchFamily="2" charset="77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Jost Light" pitchFamily="2" charset="77"/>
                <a:ea typeface="Jost Light" pitchFamily="2" charset="77"/>
              </a:rPr>
              <a:t>elit</a:t>
            </a:r>
            <a:endParaRPr lang="en-US" sz="1800" dirty="0">
              <a:solidFill>
                <a:schemeClr val="bg1"/>
              </a:solidFill>
              <a:latin typeface="Jost Light" pitchFamily="2" charset="77"/>
              <a:ea typeface="Jost Light" pitchFamily="2" charset="77"/>
            </a:endParaRPr>
          </a:p>
        </p:txBody>
      </p:sp>
      <p:sp>
        <p:nvSpPr>
          <p:cNvPr id="20" name="Textplatzhalter 9">
            <a:extLst>
              <a:ext uri="{FF2B5EF4-FFF2-40B4-BE49-F238E27FC236}">
                <a16:creationId xmlns:a16="http://schemas.microsoft.com/office/drawing/2014/main" id="{2674F2A2-BCED-6A05-BB10-DB9D677A954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466614" y="5894024"/>
            <a:ext cx="5288385" cy="286839"/>
          </a:xfrm>
          <a:prstGeom prst="rect">
            <a:avLst/>
          </a:prstGeom>
        </p:spPr>
        <p:txBody>
          <a:bodyPr anchor="b" anchorCtr="0"/>
          <a:lstStyle>
            <a:lvl1pPr marL="0" indent="0" algn="r">
              <a:buNone/>
              <a:defRPr sz="1000">
                <a:solidFill>
                  <a:srgbClr val="289B41"/>
                </a:solidFill>
                <a:latin typeface="Jost" pitchFamily="2" charset="77"/>
                <a:ea typeface="Jost" pitchFamily="2" charset="77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• AGENDA •  •  •  •  •  •  •  • </a:t>
            </a:r>
          </a:p>
        </p:txBody>
      </p:sp>
      <p:sp>
        <p:nvSpPr>
          <p:cNvPr id="21" name="Textplatzhalter 9">
            <a:extLst>
              <a:ext uri="{FF2B5EF4-FFF2-40B4-BE49-F238E27FC236}">
                <a16:creationId xmlns:a16="http://schemas.microsoft.com/office/drawing/2014/main" id="{EB0B02A9-4008-8FDA-FE1C-AA7D2D24193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8251" y="914400"/>
            <a:ext cx="2871215" cy="3988508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sz="2500">
                <a:solidFill>
                  <a:srgbClr val="289B41"/>
                </a:solidFill>
                <a:latin typeface="Jost" pitchFamily="2" charset="77"/>
                <a:ea typeface="Jost" pitchFamily="2" charset="77"/>
              </a:defRPr>
            </a:lvl1pPr>
          </a:lstStyle>
          <a:p>
            <a:pPr lvl="0"/>
            <a:r>
              <a:rPr lang="de-DE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834353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9">
            <a:extLst>
              <a:ext uri="{FF2B5EF4-FFF2-40B4-BE49-F238E27FC236}">
                <a16:creationId xmlns:a16="http://schemas.microsoft.com/office/drawing/2014/main" id="{E87E9E0B-88F7-19EA-FD95-F8333437C5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0284" y="980502"/>
            <a:ext cx="2871215" cy="3988508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sz="2500">
                <a:solidFill>
                  <a:srgbClr val="289B41"/>
                </a:solidFill>
                <a:latin typeface="Jost" pitchFamily="2" charset="77"/>
                <a:ea typeface="Jost" pitchFamily="2" charset="77"/>
              </a:defRPr>
            </a:lvl1pPr>
          </a:lstStyle>
          <a:p>
            <a:pPr lvl="0"/>
            <a:r>
              <a:rPr lang="de-DE" dirty="0" err="1"/>
              <a:t>Heading</a:t>
            </a:r>
            <a:endParaRPr lang="de-DE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AC881399-28C5-6AB8-F15C-EBCE3393140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60940" y="980503"/>
            <a:ext cx="7994059" cy="3988507"/>
          </a:xfrm>
          <a:prstGeom prst="rect">
            <a:avLst/>
          </a:prstGeom>
        </p:spPr>
        <p:txBody>
          <a:bodyPr anchor="t" anchorCtr="0"/>
          <a:lstStyle>
            <a:lvl1pPr marL="285750" indent="-285750">
              <a:buClr>
                <a:srgbClr val="289B41"/>
              </a:buClr>
              <a:buSzPct val="75000"/>
              <a:buFontTx/>
              <a:buBlip>
                <a:blip r:embed="rId2"/>
              </a:buBlip>
              <a:defRPr sz="1800" b="0" i="0" baseline="0">
                <a:solidFill>
                  <a:schemeClr val="tx1"/>
                </a:solidFill>
                <a:latin typeface="Jost" pitchFamily="2" charset="77"/>
                <a:ea typeface="Jost Light" pitchFamily="2" charset="77"/>
              </a:defRPr>
            </a:lvl1pPr>
            <a:lvl2pPr>
              <a:buClr>
                <a:srgbClr val="289B41"/>
              </a:buClr>
              <a:buSzPct val="75000"/>
              <a:buFontTx/>
              <a:buBlip>
                <a:blip r:embed="rId2"/>
              </a:buBlip>
              <a:defRPr sz="1400" b="0" i="0" baseline="0">
                <a:latin typeface="Jost Light" pitchFamily="2" charset="77"/>
                <a:ea typeface="Jost Light" pitchFamily="2" charset="77"/>
              </a:defRPr>
            </a:lvl2pPr>
            <a:lvl3pPr>
              <a:buClr>
                <a:srgbClr val="289B41"/>
              </a:buClr>
              <a:buSzPct val="75000"/>
              <a:buFontTx/>
              <a:buBlip>
                <a:blip r:embed="rId2"/>
              </a:buBlip>
              <a:defRPr sz="1200" b="0" i="0" baseline="0">
                <a:latin typeface="Jost Light" pitchFamily="2" charset="77"/>
                <a:ea typeface="Jost Light" pitchFamily="2" charset="77"/>
              </a:defRPr>
            </a:lvl3pPr>
            <a:lvl4pPr>
              <a:buSzPct val="75000"/>
              <a:buFontTx/>
              <a:buBlip>
                <a:blip r:embed="rId2"/>
              </a:buBlip>
              <a:defRPr sz="1000"/>
            </a:lvl4pPr>
            <a:lvl5pPr>
              <a:buSzPct val="75000"/>
              <a:buFontTx/>
              <a:buBlip>
                <a:blip r:embed="rId2"/>
              </a:buBlip>
              <a:defRPr sz="800"/>
            </a:lvl5pPr>
          </a:lstStyle>
          <a:p>
            <a:pPr lvl="0"/>
            <a:r>
              <a:rPr lang="de-DE" dirty="0"/>
              <a:t>Title 1</a:t>
            </a:r>
          </a:p>
          <a:p>
            <a:pPr lvl="1"/>
            <a:r>
              <a:rPr lang="de-DE" dirty="0"/>
              <a:t>Ebene 2</a:t>
            </a:r>
          </a:p>
          <a:p>
            <a:pPr lvl="0"/>
            <a:r>
              <a:rPr lang="de-DE" dirty="0"/>
              <a:t>Title 1</a:t>
            </a:r>
          </a:p>
          <a:p>
            <a:pPr lvl="1"/>
            <a:r>
              <a:rPr lang="de-DE" dirty="0"/>
              <a:t>Ebene 2</a:t>
            </a:r>
          </a:p>
          <a:p>
            <a:pPr lvl="2"/>
            <a:r>
              <a:rPr lang="de-DE" dirty="0"/>
              <a:t>Ebene 3	</a:t>
            </a:r>
          </a:p>
          <a:p>
            <a:pPr lvl="3"/>
            <a:r>
              <a:rPr lang="de-DE" dirty="0"/>
              <a:t>Ebene 4</a:t>
            </a:r>
          </a:p>
          <a:p>
            <a:pPr lvl="4"/>
            <a:r>
              <a:rPr lang="de-DE" dirty="0"/>
              <a:t>Ebene 5</a:t>
            </a:r>
          </a:p>
          <a:p>
            <a:pPr lvl="4"/>
            <a:r>
              <a:rPr lang="de-DE" dirty="0"/>
              <a:t>Ebene 5</a:t>
            </a:r>
          </a:p>
          <a:p>
            <a:pPr lvl="0"/>
            <a:r>
              <a:rPr lang="de-DE" dirty="0"/>
              <a:t>Title 1</a:t>
            </a:r>
          </a:p>
          <a:p>
            <a:pPr lvl="0"/>
            <a:r>
              <a:rPr lang="de-DE" dirty="0"/>
              <a:t>Title 1</a:t>
            </a:r>
          </a:p>
          <a:p>
            <a:pPr lvl="0"/>
            <a:r>
              <a:rPr lang="de-DE" dirty="0"/>
              <a:t>Title 1</a:t>
            </a:r>
          </a:p>
          <a:p>
            <a:pPr lvl="0"/>
            <a:r>
              <a:rPr lang="de-DE" dirty="0"/>
              <a:t>Title 1</a:t>
            </a:r>
          </a:p>
          <a:p>
            <a:pPr lvl="0"/>
            <a:endParaRPr lang="de-DE" dirty="0"/>
          </a:p>
        </p:txBody>
      </p:sp>
      <p:cxnSp>
        <p:nvCxnSpPr>
          <p:cNvPr id="12" name="Gerade Verbindung 11">
            <a:extLst>
              <a:ext uri="{FF2B5EF4-FFF2-40B4-BE49-F238E27FC236}">
                <a16:creationId xmlns:a16="http://schemas.microsoft.com/office/drawing/2014/main" id="{4A607EF8-DFA7-EE37-0A81-44C50893EF41}"/>
              </a:ext>
            </a:extLst>
          </p:cNvPr>
          <p:cNvCxnSpPr>
            <a:cxnSpLocks/>
          </p:cNvCxnSpPr>
          <p:nvPr userDrawn="1"/>
        </p:nvCxnSpPr>
        <p:spPr>
          <a:xfrm>
            <a:off x="826568" y="1907869"/>
            <a:ext cx="2764931" cy="0"/>
          </a:xfrm>
          <a:prstGeom prst="line">
            <a:avLst/>
          </a:prstGeom>
          <a:ln w="12700">
            <a:gradFill>
              <a:gsLst>
                <a:gs pos="0">
                  <a:srgbClr val="289B41"/>
                </a:gs>
                <a:gs pos="100000">
                  <a:srgbClr val="F5FEF0"/>
                </a:gs>
              </a:gsLst>
              <a:lin ang="0" scaled="0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platzhalter 9">
            <a:extLst>
              <a:ext uri="{FF2B5EF4-FFF2-40B4-BE49-F238E27FC236}">
                <a16:creationId xmlns:a16="http://schemas.microsoft.com/office/drawing/2014/main" id="{DFD82690-237C-6AA9-B605-3F798C21BD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637224" y="5761820"/>
            <a:ext cx="3117775" cy="419043"/>
          </a:xfrm>
          <a:prstGeom prst="rect">
            <a:avLst/>
          </a:prstGeom>
        </p:spPr>
        <p:txBody>
          <a:bodyPr anchor="b" anchorCtr="0"/>
          <a:lstStyle>
            <a:lvl1pPr marL="0" indent="0" algn="r">
              <a:buNone/>
              <a:defRPr sz="1000">
                <a:solidFill>
                  <a:srgbClr val="289B41"/>
                </a:solidFill>
                <a:latin typeface="Jost" pitchFamily="2" charset="77"/>
                <a:ea typeface="Jost" pitchFamily="2" charset="77"/>
                <a:cs typeface="Arial" panose="020B0604020202020204" pitchFamily="34" charset="0"/>
              </a:defRPr>
            </a:lvl1pPr>
          </a:lstStyle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49549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>
            <a:extLst>
              <a:ext uri="{FF2B5EF4-FFF2-40B4-BE49-F238E27FC236}">
                <a16:creationId xmlns:a16="http://schemas.microsoft.com/office/drawing/2014/main" id="{01523257-D18E-AACF-926A-79B4D0C2936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018338" y="0"/>
            <a:ext cx="5173662" cy="6908800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9" name="Textplatzhalter 9">
            <a:extLst>
              <a:ext uri="{FF2B5EF4-FFF2-40B4-BE49-F238E27FC236}">
                <a16:creationId xmlns:a16="http://schemas.microsoft.com/office/drawing/2014/main" id="{E87E9E0B-88F7-19EA-FD95-F8333437C5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0284" y="980502"/>
            <a:ext cx="5607364" cy="1153098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sz="2500">
                <a:solidFill>
                  <a:srgbClr val="289B41"/>
                </a:solidFill>
                <a:latin typeface="Jost" pitchFamily="2" charset="77"/>
                <a:ea typeface="Jost" pitchFamily="2" charset="77"/>
              </a:defRPr>
            </a:lvl1pPr>
          </a:lstStyle>
          <a:p>
            <a:pPr lvl="0"/>
            <a:r>
              <a:rPr lang="de-DE" dirty="0" err="1"/>
              <a:t>Heading</a:t>
            </a:r>
            <a:r>
              <a:rPr lang="de-DE" dirty="0"/>
              <a:t> 1</a:t>
            </a:r>
          </a:p>
        </p:txBody>
      </p:sp>
      <p:sp>
        <p:nvSpPr>
          <p:cNvPr id="2" name="Textplatzhalter 9">
            <a:extLst>
              <a:ext uri="{FF2B5EF4-FFF2-40B4-BE49-F238E27FC236}">
                <a16:creationId xmlns:a16="http://schemas.microsoft.com/office/drawing/2014/main" id="{72556E33-4CA7-8AA3-485D-AEC7F08FED7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0285" y="2274210"/>
            <a:ext cx="5607364" cy="3124137"/>
          </a:xfrm>
          <a:prstGeom prst="rect">
            <a:avLst/>
          </a:prstGeom>
        </p:spPr>
        <p:txBody>
          <a:bodyPr anchor="t" anchorCtr="0"/>
          <a:lstStyle>
            <a:lvl1pPr marL="285750" indent="-285750">
              <a:buClr>
                <a:srgbClr val="289B41"/>
              </a:buClr>
              <a:buSzPct val="75000"/>
              <a:buFontTx/>
              <a:buBlip>
                <a:blip r:embed="rId2"/>
              </a:buBlip>
              <a:defRPr sz="1800" b="0" i="0" baseline="0">
                <a:solidFill>
                  <a:schemeClr val="tx1"/>
                </a:solidFill>
                <a:latin typeface="Jost" pitchFamily="2" charset="77"/>
                <a:ea typeface="Jost Light" pitchFamily="2" charset="77"/>
              </a:defRPr>
            </a:lvl1pPr>
            <a:lvl2pPr>
              <a:buClr>
                <a:srgbClr val="289B41"/>
              </a:buClr>
              <a:buSzPct val="75000"/>
              <a:buFontTx/>
              <a:buBlip>
                <a:blip r:embed="rId2"/>
              </a:buBlip>
              <a:defRPr sz="1400" b="0" i="0" baseline="0">
                <a:latin typeface="Jost Light" pitchFamily="2" charset="77"/>
                <a:ea typeface="Jost Light" pitchFamily="2" charset="77"/>
              </a:defRPr>
            </a:lvl2pPr>
            <a:lvl3pPr>
              <a:buClr>
                <a:srgbClr val="289B41"/>
              </a:buClr>
              <a:buSzPct val="75000"/>
              <a:buFontTx/>
              <a:buBlip>
                <a:blip r:embed="rId2"/>
              </a:buBlip>
              <a:defRPr sz="1200" b="0" i="0" baseline="0">
                <a:latin typeface="Jost Light" pitchFamily="2" charset="77"/>
                <a:ea typeface="Jost Light" pitchFamily="2" charset="77"/>
              </a:defRPr>
            </a:lvl3pPr>
            <a:lvl4pPr>
              <a:buSzPct val="75000"/>
              <a:buFontTx/>
              <a:buBlip>
                <a:blip r:embed="rId2"/>
              </a:buBlip>
              <a:defRPr sz="1000"/>
            </a:lvl4pPr>
            <a:lvl5pPr>
              <a:buSzPct val="75000"/>
              <a:buFontTx/>
              <a:buBlip>
                <a:blip r:embed="rId2"/>
              </a:buBlip>
              <a:defRPr sz="800"/>
            </a:lvl5pPr>
          </a:lstStyle>
          <a:p>
            <a:pPr lvl="0"/>
            <a:r>
              <a:rPr lang="de-DE" dirty="0"/>
              <a:t>Title 1</a:t>
            </a:r>
          </a:p>
          <a:p>
            <a:pPr lvl="1"/>
            <a:r>
              <a:rPr lang="de-DE" dirty="0"/>
              <a:t>Ebene 2</a:t>
            </a:r>
          </a:p>
          <a:p>
            <a:pPr lvl="0"/>
            <a:r>
              <a:rPr lang="de-DE" dirty="0"/>
              <a:t>Title 1</a:t>
            </a:r>
          </a:p>
          <a:p>
            <a:pPr lvl="1"/>
            <a:r>
              <a:rPr lang="de-DE" dirty="0"/>
              <a:t>Ebene 2</a:t>
            </a:r>
          </a:p>
          <a:p>
            <a:pPr lvl="2"/>
            <a:r>
              <a:rPr lang="de-DE" dirty="0"/>
              <a:t>Ebene 3	</a:t>
            </a:r>
          </a:p>
          <a:p>
            <a:pPr lvl="3"/>
            <a:r>
              <a:rPr lang="de-DE" dirty="0"/>
              <a:t>Ebene 4</a:t>
            </a:r>
          </a:p>
          <a:p>
            <a:pPr lvl="4"/>
            <a:r>
              <a:rPr lang="de-DE" dirty="0"/>
              <a:t>Ebene 5</a:t>
            </a:r>
          </a:p>
          <a:p>
            <a:pPr lvl="4"/>
            <a:r>
              <a:rPr lang="de-DE" dirty="0"/>
              <a:t>Ebene 5</a:t>
            </a:r>
          </a:p>
          <a:p>
            <a:pPr lvl="0"/>
            <a:r>
              <a:rPr lang="de-DE" dirty="0"/>
              <a:t>Title 1</a:t>
            </a:r>
          </a:p>
          <a:p>
            <a:pPr lvl="0"/>
            <a:r>
              <a:rPr lang="de-DE" dirty="0"/>
              <a:t>Title 1</a:t>
            </a:r>
          </a:p>
        </p:txBody>
      </p:sp>
      <p:sp>
        <p:nvSpPr>
          <p:cNvPr id="4" name="Textplatzhalter 9">
            <a:extLst>
              <a:ext uri="{FF2B5EF4-FFF2-40B4-BE49-F238E27FC236}">
                <a16:creationId xmlns:a16="http://schemas.microsoft.com/office/drawing/2014/main" id="{757CA4D4-6197-A990-9C1A-BEC6F700D80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637224" y="5761820"/>
            <a:ext cx="3117775" cy="419043"/>
          </a:xfrm>
          <a:prstGeom prst="rect">
            <a:avLst/>
          </a:prstGeom>
        </p:spPr>
        <p:txBody>
          <a:bodyPr anchor="b" anchorCtr="0"/>
          <a:lstStyle>
            <a:lvl1pPr marL="0" indent="0" algn="r">
              <a:buNone/>
              <a:defRPr sz="1000">
                <a:solidFill>
                  <a:srgbClr val="289B41"/>
                </a:solidFill>
                <a:latin typeface="Jost" pitchFamily="2" charset="77"/>
                <a:ea typeface="Jost" pitchFamily="2" charset="77"/>
                <a:cs typeface="Arial" panose="020B0604020202020204" pitchFamily="34" charset="0"/>
              </a:defRPr>
            </a:lvl1pPr>
          </a:lstStyle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54189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9">
            <a:extLst>
              <a:ext uri="{FF2B5EF4-FFF2-40B4-BE49-F238E27FC236}">
                <a16:creationId xmlns:a16="http://schemas.microsoft.com/office/drawing/2014/main" id="{E87E9E0B-88F7-19EA-FD95-F8333437C5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0284" y="980502"/>
            <a:ext cx="3388420" cy="4469322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sz="2500">
                <a:solidFill>
                  <a:srgbClr val="289B41"/>
                </a:solidFill>
                <a:latin typeface="Jost" pitchFamily="2" charset="77"/>
                <a:ea typeface="Jost" pitchFamily="2" charset="77"/>
              </a:defRPr>
            </a:lvl1pPr>
          </a:lstStyle>
          <a:p>
            <a:pPr lvl="0"/>
            <a:r>
              <a:rPr lang="de-DE" dirty="0"/>
              <a:t>This </a:t>
            </a:r>
            <a:r>
              <a:rPr lang="de-DE" dirty="0" err="1"/>
              <a:t>is</a:t>
            </a:r>
            <a:r>
              <a:rPr lang="de-DE" dirty="0"/>
              <a:t> an </a:t>
            </a:r>
            <a:r>
              <a:rPr lang="de-DE" dirty="0" err="1"/>
              <a:t>example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topic</a:t>
            </a:r>
            <a:r>
              <a:rPr lang="de-DE" dirty="0"/>
              <a:t> </a:t>
            </a:r>
            <a:r>
              <a:rPr lang="de-DE" dirty="0" err="1"/>
              <a:t>heading</a:t>
            </a:r>
            <a:endParaRPr lang="de-DE" dirty="0"/>
          </a:p>
        </p:txBody>
      </p:sp>
      <p:sp>
        <p:nvSpPr>
          <p:cNvPr id="2" name="Textplatzhalter 9">
            <a:extLst>
              <a:ext uri="{FF2B5EF4-FFF2-40B4-BE49-F238E27FC236}">
                <a16:creationId xmlns:a16="http://schemas.microsoft.com/office/drawing/2014/main" id="{5BBF47FD-7683-568A-B036-331BE21891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50384" y="980502"/>
            <a:ext cx="3569833" cy="4469322"/>
          </a:xfrm>
          <a:prstGeom prst="rect">
            <a:avLst/>
          </a:prstGeom>
        </p:spPr>
        <p:txBody>
          <a:bodyPr anchor="t" anchorCtr="0"/>
          <a:lstStyle>
            <a:lvl1pPr marL="0" indent="-285750">
              <a:buClr>
                <a:srgbClr val="289B41"/>
              </a:buClr>
              <a:buSzPct val="75000"/>
              <a:buFontTx/>
              <a:buNone/>
              <a:defRPr sz="1800" b="0" i="0" baseline="0">
                <a:solidFill>
                  <a:schemeClr val="tx1"/>
                </a:solidFill>
                <a:latin typeface="Jost Light" pitchFamily="2" charset="77"/>
                <a:ea typeface="Jost Light" pitchFamily="2" charset="77"/>
              </a:defRPr>
            </a:lvl1pPr>
            <a:lvl2pPr>
              <a:buClr>
                <a:srgbClr val="289B41"/>
              </a:buClr>
              <a:buSzPct val="75000"/>
              <a:buFontTx/>
              <a:buBlip>
                <a:blip r:embed="rId2"/>
              </a:buBlip>
              <a:defRPr sz="1400" b="0" i="0" baseline="0">
                <a:latin typeface="Jost Light" pitchFamily="2" charset="77"/>
                <a:ea typeface="Jost Light" pitchFamily="2" charset="77"/>
              </a:defRPr>
            </a:lvl2pPr>
            <a:lvl3pPr>
              <a:buClr>
                <a:srgbClr val="289B41"/>
              </a:buClr>
              <a:buSzPct val="75000"/>
              <a:buFontTx/>
              <a:buBlip>
                <a:blip r:embed="rId2"/>
              </a:buBlip>
              <a:defRPr sz="1200" b="0" i="0" baseline="0">
                <a:latin typeface="Jost Light" pitchFamily="2" charset="77"/>
                <a:ea typeface="Jost Light" pitchFamily="2" charset="77"/>
              </a:defRPr>
            </a:lvl3pPr>
            <a:lvl4pPr>
              <a:buSzPct val="75000"/>
              <a:buFontTx/>
              <a:buBlip>
                <a:blip r:embed="rId2"/>
              </a:buBlip>
              <a:defRPr sz="1000"/>
            </a:lvl4pPr>
            <a:lvl5pPr>
              <a:buSzPct val="75000"/>
              <a:buFontTx/>
              <a:buBlip>
                <a:blip r:embed="rId2"/>
              </a:buBlip>
              <a:defRPr sz="800"/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br>
              <a:rPr lang="de-DE" dirty="0"/>
            </a:b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consetetur</a:t>
            </a:r>
            <a:r>
              <a:rPr lang="de-DE" dirty="0"/>
              <a:t> </a:t>
            </a:r>
            <a:r>
              <a:rPr lang="de-DE" dirty="0" err="1"/>
              <a:t>sadipscing</a:t>
            </a:r>
            <a:r>
              <a:rPr lang="de-DE" dirty="0"/>
              <a:t> </a:t>
            </a:r>
            <a:r>
              <a:rPr lang="de-DE" dirty="0" err="1"/>
              <a:t>elitr</a:t>
            </a:r>
            <a:r>
              <a:rPr lang="de-DE" dirty="0"/>
              <a:t>, sed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nonumy</a:t>
            </a:r>
            <a:r>
              <a:rPr lang="de-DE" dirty="0"/>
              <a:t> </a:t>
            </a:r>
            <a:r>
              <a:rPr lang="de-DE" dirty="0" err="1"/>
              <a:t>eirmod</a:t>
            </a:r>
            <a:r>
              <a:rPr lang="de-DE" dirty="0"/>
              <a:t> </a:t>
            </a:r>
            <a:r>
              <a:rPr lang="de-DE" dirty="0" err="1"/>
              <a:t>tempor</a:t>
            </a:r>
            <a:r>
              <a:rPr lang="de-DE" dirty="0"/>
              <a:t> </a:t>
            </a:r>
            <a:r>
              <a:rPr lang="de-DE" dirty="0" err="1"/>
              <a:t>invidunt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 </a:t>
            </a:r>
            <a:r>
              <a:rPr lang="de-DE" dirty="0" err="1"/>
              <a:t>labore</a:t>
            </a:r>
            <a:r>
              <a:rPr lang="de-DE" dirty="0"/>
              <a:t> et </a:t>
            </a:r>
            <a:r>
              <a:rPr lang="de-DE" dirty="0" err="1"/>
              <a:t>dolore</a:t>
            </a:r>
            <a:r>
              <a:rPr lang="de-DE" dirty="0"/>
              <a:t> magna </a:t>
            </a:r>
            <a:r>
              <a:rPr lang="de-DE" dirty="0" err="1"/>
              <a:t>aliquyam</a:t>
            </a:r>
            <a:r>
              <a:rPr lang="de-DE" dirty="0"/>
              <a:t> erat, sed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voluptua</a:t>
            </a:r>
            <a:r>
              <a:rPr lang="de-DE" dirty="0"/>
              <a:t>. </a:t>
            </a:r>
          </a:p>
          <a:p>
            <a:pPr lvl="0"/>
            <a:r>
              <a:rPr lang="de-DE" dirty="0"/>
              <a:t>At </a:t>
            </a:r>
            <a:r>
              <a:rPr lang="de-DE" dirty="0" err="1"/>
              <a:t>vero</a:t>
            </a:r>
            <a:r>
              <a:rPr lang="de-DE" dirty="0"/>
              <a:t> </a:t>
            </a:r>
            <a:r>
              <a:rPr lang="de-DE" dirty="0" err="1"/>
              <a:t>eos</a:t>
            </a:r>
            <a:r>
              <a:rPr lang="de-DE" dirty="0"/>
              <a:t> et </a:t>
            </a:r>
            <a:r>
              <a:rPr lang="de-DE" dirty="0" err="1"/>
              <a:t>accusam</a:t>
            </a:r>
            <a:r>
              <a:rPr lang="de-DE" dirty="0"/>
              <a:t> et </a:t>
            </a:r>
            <a:r>
              <a:rPr lang="de-DE" dirty="0" err="1"/>
              <a:t>justo</a:t>
            </a:r>
            <a:r>
              <a:rPr lang="de-DE" dirty="0"/>
              <a:t> </a:t>
            </a:r>
            <a:r>
              <a:rPr lang="de-DE" dirty="0" err="1"/>
              <a:t>duo</a:t>
            </a:r>
            <a:r>
              <a:rPr lang="de-DE" dirty="0"/>
              <a:t> </a:t>
            </a:r>
            <a:r>
              <a:rPr lang="de-DE" dirty="0" err="1"/>
              <a:t>dolores</a:t>
            </a:r>
            <a:r>
              <a:rPr lang="de-DE" dirty="0"/>
              <a:t> et </a:t>
            </a:r>
            <a:r>
              <a:rPr lang="de-DE" dirty="0" err="1"/>
              <a:t>ea</a:t>
            </a:r>
            <a:r>
              <a:rPr lang="de-DE" dirty="0"/>
              <a:t> </a:t>
            </a:r>
            <a:r>
              <a:rPr lang="de-DE" dirty="0" err="1"/>
              <a:t>rebum</a:t>
            </a:r>
            <a:r>
              <a:rPr lang="de-DE" dirty="0"/>
              <a:t>. Stet </a:t>
            </a:r>
            <a:r>
              <a:rPr lang="de-DE" dirty="0" err="1"/>
              <a:t>clita</a:t>
            </a:r>
            <a:r>
              <a:rPr lang="de-DE" dirty="0"/>
              <a:t> </a:t>
            </a:r>
            <a:r>
              <a:rPr lang="de-DE" dirty="0" err="1"/>
              <a:t>kasd</a:t>
            </a:r>
            <a:r>
              <a:rPr lang="de-DE" dirty="0"/>
              <a:t> </a:t>
            </a:r>
            <a:r>
              <a:rPr lang="de-DE" dirty="0" err="1"/>
              <a:t>gubergren</a:t>
            </a:r>
            <a:r>
              <a:rPr lang="de-DE" dirty="0"/>
              <a:t>, </a:t>
            </a:r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sea</a:t>
            </a:r>
            <a:r>
              <a:rPr lang="de-DE" dirty="0"/>
              <a:t> </a:t>
            </a:r>
            <a:r>
              <a:rPr lang="de-DE" dirty="0" err="1"/>
              <a:t>takimata</a:t>
            </a:r>
            <a:r>
              <a:rPr lang="de-DE" dirty="0"/>
              <a:t> sanctus </a:t>
            </a:r>
            <a:r>
              <a:rPr lang="de-DE" dirty="0" err="1"/>
              <a:t>est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.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consetetur</a:t>
            </a:r>
            <a:r>
              <a:rPr lang="de-DE" dirty="0"/>
              <a:t> </a:t>
            </a:r>
            <a:r>
              <a:rPr lang="de-DE" dirty="0" err="1"/>
              <a:t>sadipscing</a:t>
            </a:r>
            <a:r>
              <a:rPr lang="de-DE" dirty="0"/>
              <a:t> </a:t>
            </a:r>
            <a:r>
              <a:rPr lang="de-DE" dirty="0" err="1"/>
              <a:t>elitr</a:t>
            </a:r>
            <a:r>
              <a:rPr lang="de-DE" dirty="0"/>
              <a:t>, sed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nonumy</a:t>
            </a:r>
            <a:r>
              <a:rPr lang="de-DE" dirty="0"/>
              <a:t> </a:t>
            </a:r>
            <a:r>
              <a:rPr lang="de-DE" dirty="0" err="1"/>
              <a:t>eirmod</a:t>
            </a:r>
            <a:r>
              <a:rPr lang="de-DE" dirty="0"/>
              <a:t> </a:t>
            </a:r>
            <a:r>
              <a:rPr lang="de-DE" dirty="0" err="1"/>
              <a:t>tempor</a:t>
            </a:r>
            <a:r>
              <a:rPr lang="de-DE" dirty="0"/>
              <a:t> </a:t>
            </a:r>
            <a:r>
              <a:rPr lang="de-DE" dirty="0" err="1"/>
              <a:t>invidunt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 </a:t>
            </a:r>
            <a:r>
              <a:rPr lang="de-DE" dirty="0" err="1"/>
              <a:t>labore</a:t>
            </a:r>
            <a:r>
              <a:rPr lang="de-DE" dirty="0"/>
              <a:t> et </a:t>
            </a:r>
            <a:r>
              <a:rPr lang="de-DE" dirty="0" err="1"/>
              <a:t>dolore</a:t>
            </a:r>
            <a:r>
              <a:rPr lang="de-DE" dirty="0"/>
              <a:t> magna </a:t>
            </a:r>
            <a:r>
              <a:rPr lang="de-DE" dirty="0" err="1"/>
              <a:t>aliquyam</a:t>
            </a:r>
            <a:r>
              <a:rPr lang="de-DE" dirty="0"/>
              <a:t> erat, sed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voluptua</a:t>
            </a:r>
            <a:r>
              <a:rPr lang="de-DE" dirty="0"/>
              <a:t>. At </a:t>
            </a:r>
            <a:r>
              <a:rPr lang="de-DE" dirty="0" err="1"/>
              <a:t>vero</a:t>
            </a:r>
            <a:r>
              <a:rPr lang="de-DE" dirty="0"/>
              <a:t> </a:t>
            </a:r>
            <a:r>
              <a:rPr lang="de-DE" dirty="0" err="1"/>
              <a:t>eos</a:t>
            </a:r>
            <a:r>
              <a:rPr lang="de-DE" dirty="0"/>
              <a:t> et </a:t>
            </a:r>
            <a:r>
              <a:rPr lang="de-DE" dirty="0" err="1"/>
              <a:t>accusam</a:t>
            </a:r>
            <a:r>
              <a:rPr lang="de-DE" dirty="0"/>
              <a:t> et </a:t>
            </a:r>
            <a:r>
              <a:rPr lang="de-DE" dirty="0" err="1"/>
              <a:t>justo</a:t>
            </a:r>
            <a:r>
              <a:rPr lang="de-DE" dirty="0"/>
              <a:t> </a:t>
            </a:r>
            <a:r>
              <a:rPr lang="de-DE" dirty="0" err="1"/>
              <a:t>duo</a:t>
            </a:r>
            <a:r>
              <a:rPr lang="de-DE" dirty="0"/>
              <a:t> </a:t>
            </a:r>
            <a:r>
              <a:rPr lang="de-DE" dirty="0" err="1"/>
              <a:t>dolores</a:t>
            </a:r>
            <a:r>
              <a:rPr lang="de-DE" dirty="0"/>
              <a:t> et </a:t>
            </a:r>
            <a:r>
              <a:rPr lang="de-DE" dirty="0" err="1"/>
              <a:t>ea</a:t>
            </a:r>
            <a:r>
              <a:rPr lang="de-DE" dirty="0"/>
              <a:t> </a:t>
            </a:r>
            <a:r>
              <a:rPr lang="de-DE" dirty="0" err="1"/>
              <a:t>rebum</a:t>
            </a:r>
            <a:r>
              <a:rPr lang="de-DE" dirty="0"/>
              <a:t>.</a:t>
            </a:r>
          </a:p>
        </p:txBody>
      </p:sp>
      <p:sp>
        <p:nvSpPr>
          <p:cNvPr id="3" name="Textplatzhalter 9">
            <a:extLst>
              <a:ext uri="{FF2B5EF4-FFF2-40B4-BE49-F238E27FC236}">
                <a16:creationId xmlns:a16="http://schemas.microsoft.com/office/drawing/2014/main" id="{13EE1732-564C-395A-A5F4-06A93E3D6C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61897" y="980502"/>
            <a:ext cx="3569833" cy="4469322"/>
          </a:xfrm>
          <a:prstGeom prst="rect">
            <a:avLst/>
          </a:prstGeom>
        </p:spPr>
        <p:txBody>
          <a:bodyPr anchor="t" anchorCtr="0"/>
          <a:lstStyle>
            <a:lvl1pPr marL="285750" indent="-285750">
              <a:buClr>
                <a:srgbClr val="289B41"/>
              </a:buClr>
              <a:buSzPct val="75000"/>
              <a:buFontTx/>
              <a:buBlip>
                <a:blip r:embed="rId2"/>
              </a:buBlip>
              <a:defRPr sz="1800" b="0" i="0" baseline="0">
                <a:solidFill>
                  <a:schemeClr val="tx1"/>
                </a:solidFill>
                <a:latin typeface="Jost" pitchFamily="2" charset="77"/>
                <a:ea typeface="Jost Light" pitchFamily="2" charset="77"/>
              </a:defRPr>
            </a:lvl1pPr>
            <a:lvl2pPr>
              <a:buClr>
                <a:srgbClr val="289B41"/>
              </a:buClr>
              <a:buSzPct val="75000"/>
              <a:buFontTx/>
              <a:buBlip>
                <a:blip r:embed="rId2"/>
              </a:buBlip>
              <a:defRPr sz="1400" b="0" i="0" baseline="0">
                <a:latin typeface="Jost Light" pitchFamily="2" charset="77"/>
                <a:ea typeface="Jost Light" pitchFamily="2" charset="77"/>
              </a:defRPr>
            </a:lvl2pPr>
            <a:lvl3pPr>
              <a:buClr>
                <a:srgbClr val="289B41"/>
              </a:buClr>
              <a:buSzPct val="75000"/>
              <a:buFontTx/>
              <a:buBlip>
                <a:blip r:embed="rId2"/>
              </a:buBlip>
              <a:defRPr sz="1200" b="0" i="0" baseline="0">
                <a:latin typeface="Jost Light" pitchFamily="2" charset="77"/>
                <a:ea typeface="Jost Light" pitchFamily="2" charset="77"/>
              </a:defRPr>
            </a:lvl3pPr>
            <a:lvl4pPr>
              <a:buSzPct val="75000"/>
              <a:buFontTx/>
              <a:buBlip>
                <a:blip r:embed="rId2"/>
              </a:buBlip>
              <a:defRPr sz="1000"/>
            </a:lvl4pPr>
            <a:lvl5pPr>
              <a:buSzPct val="75000"/>
              <a:buFontTx/>
              <a:buBlip>
                <a:blip r:embed="rId2"/>
              </a:buBlip>
              <a:defRPr sz="800"/>
            </a:lvl5pPr>
          </a:lstStyle>
          <a:p>
            <a:pPr lvl="0"/>
            <a:r>
              <a:rPr lang="de-DE" dirty="0"/>
              <a:t>Title 1</a:t>
            </a:r>
          </a:p>
          <a:p>
            <a:pPr lvl="1"/>
            <a:r>
              <a:rPr lang="de-DE" dirty="0"/>
              <a:t>Ebene 2</a:t>
            </a:r>
          </a:p>
          <a:p>
            <a:pPr lvl="0"/>
            <a:r>
              <a:rPr lang="de-DE" dirty="0"/>
              <a:t>Title 1</a:t>
            </a:r>
          </a:p>
          <a:p>
            <a:pPr lvl="1"/>
            <a:r>
              <a:rPr lang="de-DE" dirty="0"/>
              <a:t>Ebene 2</a:t>
            </a:r>
          </a:p>
          <a:p>
            <a:pPr lvl="2"/>
            <a:r>
              <a:rPr lang="de-DE" dirty="0"/>
              <a:t>Ebene 3	</a:t>
            </a:r>
          </a:p>
          <a:p>
            <a:pPr lvl="3"/>
            <a:r>
              <a:rPr lang="de-DE" dirty="0"/>
              <a:t>Ebene 4</a:t>
            </a:r>
          </a:p>
          <a:p>
            <a:pPr lvl="4"/>
            <a:r>
              <a:rPr lang="de-DE" dirty="0"/>
              <a:t>Ebene 5</a:t>
            </a:r>
          </a:p>
          <a:p>
            <a:pPr lvl="4"/>
            <a:r>
              <a:rPr lang="de-DE" dirty="0"/>
              <a:t>Ebene 5</a:t>
            </a:r>
          </a:p>
          <a:p>
            <a:pPr lvl="0"/>
            <a:r>
              <a:rPr lang="de-DE" dirty="0"/>
              <a:t>Title 1</a:t>
            </a:r>
          </a:p>
          <a:p>
            <a:pPr lvl="0"/>
            <a:r>
              <a:rPr lang="de-DE" dirty="0"/>
              <a:t>Title 1</a:t>
            </a:r>
          </a:p>
        </p:txBody>
      </p:sp>
      <p:sp>
        <p:nvSpPr>
          <p:cNvPr id="4" name="Textplatzhalter 9">
            <a:extLst>
              <a:ext uri="{FF2B5EF4-FFF2-40B4-BE49-F238E27FC236}">
                <a16:creationId xmlns:a16="http://schemas.microsoft.com/office/drawing/2014/main" id="{3DA7CCC9-CDFE-1CB5-BC23-4CE18D44813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637224" y="5761820"/>
            <a:ext cx="3117775" cy="419043"/>
          </a:xfrm>
          <a:prstGeom prst="rect">
            <a:avLst/>
          </a:prstGeom>
        </p:spPr>
        <p:txBody>
          <a:bodyPr anchor="b" anchorCtr="0"/>
          <a:lstStyle>
            <a:lvl1pPr marL="0" indent="0" algn="r">
              <a:buNone/>
              <a:defRPr sz="1000">
                <a:solidFill>
                  <a:srgbClr val="289B41"/>
                </a:solidFill>
                <a:latin typeface="Jost" pitchFamily="2" charset="77"/>
                <a:ea typeface="Jost" pitchFamily="2" charset="77"/>
                <a:cs typeface="Arial" panose="020B0604020202020204" pitchFamily="34" charset="0"/>
              </a:defRPr>
            </a:lvl1pPr>
          </a:lstStyle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22980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.png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Ein Bild, das Grün, Verschwommen enthält.&#10;&#10;KI-generierte Inhalte können fehlerhaft sein.">
            <a:extLst>
              <a:ext uri="{FF2B5EF4-FFF2-40B4-BE49-F238E27FC236}">
                <a16:creationId xmlns:a16="http://schemas.microsoft.com/office/drawing/2014/main" id="{9B819041-F747-AC9B-5211-77E024ABE4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Grafik 7" descr="Ein Bild, das Grafiken, Grafikdesign, Grün, Schrift enthält.&#10;&#10;KI-generierte Inhalte können fehlerhaft sein.">
            <a:extLst>
              <a:ext uri="{FF2B5EF4-FFF2-40B4-BE49-F238E27FC236}">
                <a16:creationId xmlns:a16="http://schemas.microsoft.com/office/drawing/2014/main" id="{F1CEB875-57E5-6BC1-354E-8F66A38605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534" y="771829"/>
            <a:ext cx="1484076" cy="439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337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Ein Bild, das Grün, Verschwommen enthält.&#10;&#10;KI-generierte Inhalte können fehlerhaft sein.">
            <a:extLst>
              <a:ext uri="{FF2B5EF4-FFF2-40B4-BE49-F238E27FC236}">
                <a16:creationId xmlns:a16="http://schemas.microsoft.com/office/drawing/2014/main" id="{9B819041-F747-AC9B-5211-77E024ABE4B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Grafik 7" descr="Ein Bild, das Grafiken, Grafikdesign, Grün, Schrift enthält.&#10;&#10;KI-generierte Inhalte können fehlerhaft sein.">
            <a:extLst>
              <a:ext uri="{FF2B5EF4-FFF2-40B4-BE49-F238E27FC236}">
                <a16:creationId xmlns:a16="http://schemas.microsoft.com/office/drawing/2014/main" id="{F1CEB875-57E5-6BC1-354E-8F66A38605E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534" y="5933100"/>
            <a:ext cx="870030" cy="257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43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5DBB1034-1047-BD86-F4D8-B761D9CB17BB}"/>
              </a:ext>
            </a:extLst>
          </p:cNvPr>
          <p:cNvSpPr/>
          <p:nvPr userDrawn="1"/>
        </p:nvSpPr>
        <p:spPr>
          <a:xfrm rot="5400000">
            <a:off x="2657333" y="-2657334"/>
            <a:ext cx="6877334" cy="12192000"/>
          </a:xfrm>
          <a:prstGeom prst="rect">
            <a:avLst/>
          </a:prstGeom>
          <a:solidFill>
            <a:srgbClr val="F5FE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pic>
        <p:nvPicPr>
          <p:cNvPr id="8" name="Grafik 7" descr="Ein Bild, das Grafiken, Grafikdesign, Grün, Schrift enthält.&#10;&#10;KI-generierte Inhalte können fehlerhaft sein.">
            <a:extLst>
              <a:ext uri="{FF2B5EF4-FFF2-40B4-BE49-F238E27FC236}">
                <a16:creationId xmlns:a16="http://schemas.microsoft.com/office/drawing/2014/main" id="{DCD8436C-3C84-AC22-2E59-003606B0DAC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534" y="5933100"/>
            <a:ext cx="870030" cy="257372"/>
          </a:xfrm>
          <a:prstGeom prst="rect">
            <a:avLst/>
          </a:prstGeom>
        </p:spPr>
      </p:pic>
      <p:sp>
        <p:nvSpPr>
          <p:cNvPr id="2" name="Textplatzhalter 9">
            <a:extLst>
              <a:ext uri="{FF2B5EF4-FFF2-40B4-BE49-F238E27FC236}">
                <a16:creationId xmlns:a16="http://schemas.microsoft.com/office/drawing/2014/main" id="{6E2D52A7-8473-3189-1326-3E7C53FA46D9}"/>
              </a:ext>
            </a:extLst>
          </p:cNvPr>
          <p:cNvSpPr txBox="1">
            <a:spLocks/>
          </p:cNvSpPr>
          <p:nvPr userDrawn="1"/>
        </p:nvSpPr>
        <p:spPr>
          <a:xfrm>
            <a:off x="8637224" y="5761820"/>
            <a:ext cx="3117775" cy="419043"/>
          </a:xfrm>
          <a:prstGeom prst="rect">
            <a:avLst/>
          </a:prstGeom>
        </p:spPr>
        <p:txBody>
          <a:bodyPr anchor="b" anchorCtr="0"/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rgbClr val="289B41"/>
                </a:solidFill>
                <a:latin typeface="Jost" pitchFamily="2" charset="77"/>
                <a:ea typeface="Jost" pitchFamily="2" charset="77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01165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6" r:id="rId2"/>
    <p:sldLayoutId id="2147483667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6595292D-115C-F7E2-F543-0F466D8F255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5811" y="1434746"/>
            <a:ext cx="5750804" cy="3988508"/>
          </a:xfrm>
        </p:spPr>
        <p:txBody>
          <a:bodyPr/>
          <a:lstStyle/>
          <a:p>
            <a:r>
              <a:rPr lang="de-DE" dirty="0"/>
              <a:t>Workshop</a:t>
            </a:r>
          </a:p>
          <a:p>
            <a:r>
              <a:rPr lang="de-DE" dirty="0">
                <a:solidFill>
                  <a:srgbClr val="289B41"/>
                </a:solidFill>
              </a:rPr>
              <a:t>Topic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EA64309-D587-6EB0-C1DD-712085E845A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/>
              <a:t>Max Mustermann – LYNX legal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6ED1B6E-995F-2FCF-88EC-03DC92DD993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/>
              <a:t>Main </a:t>
            </a:r>
            <a:r>
              <a:rPr lang="de-DE" dirty="0" err="1"/>
              <a:t>goals</a:t>
            </a:r>
            <a:r>
              <a:rPr lang="de-DE" dirty="0"/>
              <a:t> and </a:t>
            </a:r>
            <a:r>
              <a:rPr lang="de-DE" dirty="0" err="1"/>
              <a:t>topic</a:t>
            </a:r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F90F56C8-3089-619D-864D-1C16986BBF8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>
                <a:latin typeface="Arial" panose="020B0604020202020204" pitchFamily="34" charset="0"/>
              </a:rPr>
              <a:t> </a:t>
            </a:r>
            <a:r>
              <a:rPr lang="de-DE" dirty="0"/>
              <a:t>WELCOME</a:t>
            </a:r>
            <a:r>
              <a:rPr lang="de-DE" dirty="0">
                <a:latin typeface="Arial" panose="020B0604020202020204" pitchFamily="34" charset="0"/>
              </a:rPr>
              <a:t> </a:t>
            </a:r>
            <a:r>
              <a:rPr lang="de-DE" b="1" dirty="0">
                <a:latin typeface="Jost SemiBold" pitchFamily="2" charset="0"/>
                <a:ea typeface="Jost SemiBold" pitchFamily="2" charset="0"/>
              </a:rPr>
              <a:t>•  •  •  •  •  •  •  </a:t>
            </a:r>
          </a:p>
        </p:txBody>
      </p:sp>
    </p:spTree>
    <p:extLst>
      <p:ext uri="{BB962C8B-B14F-4D97-AF65-F5344CB8AC3E}">
        <p14:creationId xmlns:p14="http://schemas.microsoft.com/office/powerpoint/2010/main" val="24569306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48C022CE-3BE3-FFCF-41B4-7F3B99DCF96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01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4F62E8F-3140-3F05-DEE4-830304BF8F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/>
              <a:t>Stet </a:t>
            </a:r>
            <a:r>
              <a:rPr lang="de-DE" dirty="0" err="1"/>
              <a:t>clita</a:t>
            </a:r>
            <a:r>
              <a:rPr lang="de-DE" dirty="0"/>
              <a:t> </a:t>
            </a:r>
            <a:r>
              <a:rPr lang="de-DE" dirty="0" err="1"/>
              <a:t>kasd</a:t>
            </a:r>
            <a:r>
              <a:rPr lang="de-DE" dirty="0"/>
              <a:t> </a:t>
            </a:r>
            <a:r>
              <a:rPr lang="de-DE" dirty="0" err="1"/>
              <a:t>gubergren</a:t>
            </a:r>
            <a:r>
              <a:rPr lang="de-DE" dirty="0"/>
              <a:t>, </a:t>
            </a:r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sea</a:t>
            </a:r>
            <a:r>
              <a:rPr lang="de-DE" dirty="0"/>
              <a:t> </a:t>
            </a:r>
            <a:r>
              <a:rPr lang="de-DE" dirty="0" err="1"/>
              <a:t>takimata</a:t>
            </a:r>
            <a:r>
              <a:rPr lang="de-DE" dirty="0"/>
              <a:t> sanctus </a:t>
            </a:r>
            <a:r>
              <a:rPr lang="de-DE" dirty="0" err="1"/>
              <a:t>est</a:t>
            </a:r>
            <a:r>
              <a:rPr lang="de-DE" dirty="0"/>
              <a:t> </a:t>
            </a:r>
            <a:r>
              <a:rPr lang="de-DE" dirty="0" err="1"/>
              <a:t>Lorem</a:t>
            </a:r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B83E5CE-1E82-F4B7-84FB-8327E14552A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/>
              <a:t>02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FC05ED28-29C8-AF4E-23C6-4693DB64253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 dirty="0"/>
              <a:t>Stet </a:t>
            </a:r>
            <a:r>
              <a:rPr lang="de-DE" dirty="0" err="1"/>
              <a:t>clita</a:t>
            </a:r>
            <a:r>
              <a:rPr lang="de-DE" dirty="0"/>
              <a:t> </a:t>
            </a:r>
            <a:r>
              <a:rPr lang="de-DE" dirty="0" err="1"/>
              <a:t>kasd</a:t>
            </a:r>
            <a:r>
              <a:rPr lang="de-DE" dirty="0"/>
              <a:t> </a:t>
            </a:r>
            <a:r>
              <a:rPr lang="de-DE" dirty="0" err="1"/>
              <a:t>gubergren</a:t>
            </a:r>
            <a:r>
              <a:rPr lang="de-DE" dirty="0"/>
              <a:t>, </a:t>
            </a:r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sea</a:t>
            </a:r>
            <a:r>
              <a:rPr lang="de-DE" dirty="0"/>
              <a:t> </a:t>
            </a:r>
            <a:r>
              <a:rPr lang="de-DE" dirty="0" err="1"/>
              <a:t>takimata</a:t>
            </a:r>
            <a:r>
              <a:rPr lang="de-DE" dirty="0"/>
              <a:t> sanctus </a:t>
            </a:r>
            <a:r>
              <a:rPr lang="de-DE" dirty="0" err="1"/>
              <a:t>est</a:t>
            </a:r>
            <a:r>
              <a:rPr lang="de-DE" dirty="0"/>
              <a:t> </a:t>
            </a:r>
            <a:r>
              <a:rPr lang="de-DE" dirty="0" err="1"/>
              <a:t>Lorem</a:t>
            </a:r>
            <a:endParaRPr lang="de-DE" dirty="0"/>
          </a:p>
          <a:p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C231FE04-6E3F-8AEA-5067-1E33A1186F2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e-DE" dirty="0"/>
              <a:t>03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DE147ABC-93BE-CAF2-BCFB-C16AD52C2E1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de-DE" dirty="0"/>
              <a:t>Stet </a:t>
            </a:r>
            <a:r>
              <a:rPr lang="de-DE" dirty="0" err="1"/>
              <a:t>clita</a:t>
            </a:r>
            <a:r>
              <a:rPr lang="de-DE" dirty="0"/>
              <a:t> </a:t>
            </a:r>
            <a:r>
              <a:rPr lang="de-DE" dirty="0" err="1"/>
              <a:t>kasd</a:t>
            </a:r>
            <a:r>
              <a:rPr lang="de-DE" dirty="0"/>
              <a:t> </a:t>
            </a:r>
            <a:r>
              <a:rPr lang="de-DE" dirty="0" err="1"/>
              <a:t>gubergren</a:t>
            </a:r>
            <a:r>
              <a:rPr lang="de-DE" dirty="0"/>
              <a:t>, </a:t>
            </a:r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sea</a:t>
            </a:r>
            <a:r>
              <a:rPr lang="de-DE" dirty="0"/>
              <a:t> </a:t>
            </a:r>
            <a:r>
              <a:rPr lang="de-DE" dirty="0" err="1"/>
              <a:t>takimata</a:t>
            </a:r>
            <a:r>
              <a:rPr lang="de-DE" dirty="0"/>
              <a:t> sanctus </a:t>
            </a:r>
            <a:r>
              <a:rPr lang="de-DE" dirty="0" err="1"/>
              <a:t>est</a:t>
            </a:r>
            <a:r>
              <a:rPr lang="de-DE" dirty="0"/>
              <a:t> </a:t>
            </a:r>
            <a:r>
              <a:rPr lang="de-DE" dirty="0" err="1"/>
              <a:t>Lorem</a:t>
            </a:r>
            <a:endParaRPr lang="de-DE" dirty="0"/>
          </a:p>
          <a:p>
            <a:endParaRPr lang="de-DE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81FAAE0A-E326-EDDA-3593-690CF709DBF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de-DE" dirty="0"/>
              <a:t>04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670D4D53-E1FF-848E-245A-DF0777541A5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de-DE" dirty="0"/>
              <a:t>Stet </a:t>
            </a:r>
            <a:r>
              <a:rPr lang="de-DE" dirty="0" err="1"/>
              <a:t>clita</a:t>
            </a:r>
            <a:r>
              <a:rPr lang="de-DE" dirty="0"/>
              <a:t> </a:t>
            </a:r>
            <a:r>
              <a:rPr lang="de-DE" dirty="0" err="1"/>
              <a:t>kasd</a:t>
            </a:r>
            <a:r>
              <a:rPr lang="de-DE" dirty="0"/>
              <a:t> </a:t>
            </a:r>
            <a:r>
              <a:rPr lang="de-DE" dirty="0" err="1"/>
              <a:t>gubergren</a:t>
            </a:r>
            <a:r>
              <a:rPr lang="de-DE" dirty="0"/>
              <a:t>, </a:t>
            </a:r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sea</a:t>
            </a:r>
            <a:r>
              <a:rPr lang="de-DE" dirty="0"/>
              <a:t> </a:t>
            </a:r>
            <a:r>
              <a:rPr lang="de-DE" dirty="0" err="1"/>
              <a:t>takimata</a:t>
            </a:r>
            <a:r>
              <a:rPr lang="de-DE" dirty="0"/>
              <a:t> sanctus </a:t>
            </a:r>
            <a:r>
              <a:rPr lang="de-DE" dirty="0" err="1"/>
              <a:t>est</a:t>
            </a:r>
            <a:r>
              <a:rPr lang="de-DE" dirty="0"/>
              <a:t> </a:t>
            </a:r>
            <a:r>
              <a:rPr lang="de-DE" dirty="0" err="1"/>
              <a:t>Lorem</a:t>
            </a:r>
            <a:endParaRPr lang="de-DE" dirty="0"/>
          </a:p>
          <a:p>
            <a:endParaRPr lang="de-DE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A1786947-0437-C059-387F-E458F04669D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de-DE" dirty="0"/>
              <a:t>05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E99B129C-0A6E-D510-E100-9D5BF386E9C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de-DE" dirty="0"/>
              <a:t>Stet </a:t>
            </a:r>
            <a:r>
              <a:rPr lang="de-DE" dirty="0" err="1"/>
              <a:t>clita</a:t>
            </a:r>
            <a:r>
              <a:rPr lang="de-DE" dirty="0"/>
              <a:t> </a:t>
            </a:r>
            <a:r>
              <a:rPr lang="de-DE" dirty="0" err="1"/>
              <a:t>kasd</a:t>
            </a:r>
            <a:r>
              <a:rPr lang="de-DE" dirty="0"/>
              <a:t> </a:t>
            </a:r>
            <a:r>
              <a:rPr lang="de-DE" dirty="0" err="1"/>
              <a:t>gubergren</a:t>
            </a:r>
            <a:r>
              <a:rPr lang="de-DE" dirty="0"/>
              <a:t>, </a:t>
            </a:r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sea</a:t>
            </a:r>
            <a:r>
              <a:rPr lang="de-DE" dirty="0"/>
              <a:t> </a:t>
            </a:r>
            <a:r>
              <a:rPr lang="de-DE" dirty="0" err="1"/>
              <a:t>takimata</a:t>
            </a:r>
            <a:r>
              <a:rPr lang="de-DE" dirty="0"/>
              <a:t> sanctus </a:t>
            </a:r>
            <a:r>
              <a:rPr lang="de-DE" dirty="0" err="1"/>
              <a:t>est</a:t>
            </a:r>
            <a:r>
              <a:rPr lang="de-DE" dirty="0"/>
              <a:t> </a:t>
            </a:r>
            <a:r>
              <a:rPr lang="de-DE" dirty="0" err="1"/>
              <a:t>Lorem</a:t>
            </a:r>
            <a:endParaRPr lang="de-DE" dirty="0"/>
          </a:p>
          <a:p>
            <a:endParaRPr lang="de-DE" dirty="0"/>
          </a:p>
        </p:txBody>
      </p:sp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B991229B-A5DF-AC2F-1C29-CF76931CD19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de-DE" dirty="0"/>
              <a:t>06</a:t>
            </a:r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99FB2346-EFAA-A290-E937-E662DA6CB80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de-DE" dirty="0"/>
              <a:t>Stet </a:t>
            </a:r>
            <a:r>
              <a:rPr lang="de-DE" dirty="0" err="1"/>
              <a:t>clita</a:t>
            </a:r>
            <a:r>
              <a:rPr lang="de-DE" dirty="0"/>
              <a:t> </a:t>
            </a:r>
            <a:r>
              <a:rPr lang="de-DE" dirty="0" err="1"/>
              <a:t>kasd</a:t>
            </a:r>
            <a:r>
              <a:rPr lang="de-DE" dirty="0"/>
              <a:t> </a:t>
            </a:r>
            <a:r>
              <a:rPr lang="de-DE" dirty="0" err="1"/>
              <a:t>gubergren</a:t>
            </a:r>
            <a:r>
              <a:rPr lang="de-DE" dirty="0"/>
              <a:t>, </a:t>
            </a:r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sea</a:t>
            </a:r>
            <a:r>
              <a:rPr lang="de-DE" dirty="0"/>
              <a:t> </a:t>
            </a:r>
            <a:r>
              <a:rPr lang="de-DE" dirty="0" err="1"/>
              <a:t>takimata</a:t>
            </a:r>
            <a:r>
              <a:rPr lang="de-DE" dirty="0"/>
              <a:t> sanctus </a:t>
            </a:r>
            <a:r>
              <a:rPr lang="de-DE" dirty="0" err="1"/>
              <a:t>est</a:t>
            </a:r>
            <a:r>
              <a:rPr lang="de-DE" dirty="0"/>
              <a:t> </a:t>
            </a:r>
            <a:r>
              <a:rPr lang="de-DE" dirty="0" err="1"/>
              <a:t>Lorem</a:t>
            </a:r>
            <a:endParaRPr lang="de-DE" dirty="0"/>
          </a:p>
          <a:p>
            <a:endParaRPr lang="de-DE" dirty="0"/>
          </a:p>
        </p:txBody>
      </p:sp>
      <p:sp>
        <p:nvSpPr>
          <p:cNvPr id="14" name="Textplatzhalter 13">
            <a:extLst>
              <a:ext uri="{FF2B5EF4-FFF2-40B4-BE49-F238E27FC236}">
                <a16:creationId xmlns:a16="http://schemas.microsoft.com/office/drawing/2014/main" id="{6D3053F6-9442-0B86-4F9C-1E2F60265D5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de-DE" dirty="0">
                <a:latin typeface="Jost SemiBold" pitchFamily="2" charset="0"/>
                <a:ea typeface="Jost SemiBold" pitchFamily="2" charset="0"/>
              </a:rPr>
              <a:t>•  </a:t>
            </a:r>
            <a:r>
              <a:rPr lang="de-DE" dirty="0"/>
              <a:t>AGENDA</a:t>
            </a:r>
            <a:r>
              <a:rPr lang="de-DE" dirty="0">
                <a:latin typeface="Arial" panose="020B0604020202020204" pitchFamily="34" charset="0"/>
              </a:rPr>
              <a:t> </a:t>
            </a:r>
            <a:r>
              <a:rPr lang="de-DE" b="1" dirty="0">
                <a:latin typeface="Jost SemiBold" pitchFamily="2" charset="0"/>
                <a:ea typeface="Jost SemiBold" pitchFamily="2" charset="0"/>
              </a:rPr>
              <a:t>•  •  •  •  • </a:t>
            </a:r>
          </a:p>
        </p:txBody>
      </p:sp>
      <p:sp>
        <p:nvSpPr>
          <p:cNvPr id="15" name="Textplatzhalter 14">
            <a:extLst>
              <a:ext uri="{FF2B5EF4-FFF2-40B4-BE49-F238E27FC236}">
                <a16:creationId xmlns:a16="http://schemas.microsoft.com/office/drawing/2014/main" id="{B183B4CC-1A9C-A6E1-8A66-C58E158FFE5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4289174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08A2D413-C564-A8A3-6DDD-956AF0259BA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/>
              <a:t>Stet </a:t>
            </a:r>
            <a:r>
              <a:rPr lang="de-DE" dirty="0" err="1"/>
              <a:t>clita</a:t>
            </a:r>
            <a:r>
              <a:rPr lang="de-DE" dirty="0"/>
              <a:t> </a:t>
            </a:r>
            <a:r>
              <a:rPr lang="de-DE" dirty="0" err="1"/>
              <a:t>kasd</a:t>
            </a:r>
            <a:r>
              <a:rPr lang="de-DE" dirty="0"/>
              <a:t> </a:t>
            </a:r>
            <a:r>
              <a:rPr lang="de-DE" dirty="0" err="1"/>
              <a:t>gubergren</a:t>
            </a:r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46B8ED3-22C2-AF14-FAD3-B54BB6A795E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/>
              <a:t>Stet </a:t>
            </a:r>
            <a:r>
              <a:rPr lang="de-DE" dirty="0" err="1"/>
              <a:t>clita</a:t>
            </a:r>
            <a:r>
              <a:rPr lang="de-DE" dirty="0"/>
              <a:t> </a:t>
            </a:r>
            <a:r>
              <a:rPr lang="de-DE" dirty="0" err="1"/>
              <a:t>kasd</a:t>
            </a:r>
            <a:r>
              <a:rPr lang="de-DE" dirty="0"/>
              <a:t> </a:t>
            </a:r>
            <a:r>
              <a:rPr lang="de-DE" dirty="0" err="1"/>
              <a:t>gubergren</a:t>
            </a:r>
            <a:r>
              <a:rPr lang="de-DE" dirty="0"/>
              <a:t>, </a:t>
            </a:r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sea</a:t>
            </a:r>
            <a:r>
              <a:rPr lang="de-DE" dirty="0"/>
              <a:t> </a:t>
            </a:r>
            <a:r>
              <a:rPr lang="de-DE" dirty="0" err="1"/>
              <a:t>takimata</a:t>
            </a:r>
            <a:r>
              <a:rPr lang="de-DE" dirty="0"/>
              <a:t> sanctus </a:t>
            </a:r>
            <a:r>
              <a:rPr lang="de-DE" dirty="0" err="1"/>
              <a:t>est</a:t>
            </a:r>
            <a:r>
              <a:rPr lang="de-DE" dirty="0"/>
              <a:t> </a:t>
            </a:r>
            <a:r>
              <a:rPr lang="de-DE" dirty="0" err="1"/>
              <a:t>Lorem</a:t>
            </a:r>
            <a:endParaRPr lang="de-DE" dirty="0"/>
          </a:p>
          <a:p>
            <a:r>
              <a:rPr lang="de-DE" dirty="0"/>
              <a:t>Stet </a:t>
            </a:r>
            <a:r>
              <a:rPr lang="de-DE" dirty="0" err="1"/>
              <a:t>clita</a:t>
            </a:r>
            <a:r>
              <a:rPr lang="de-DE" dirty="0"/>
              <a:t> </a:t>
            </a:r>
            <a:r>
              <a:rPr lang="de-DE" dirty="0" err="1"/>
              <a:t>kasd</a:t>
            </a:r>
            <a:r>
              <a:rPr lang="de-DE" dirty="0"/>
              <a:t> </a:t>
            </a:r>
            <a:r>
              <a:rPr lang="de-DE" dirty="0" err="1"/>
              <a:t>gubergren</a:t>
            </a:r>
            <a:r>
              <a:rPr lang="de-DE" dirty="0"/>
              <a:t>, </a:t>
            </a:r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sea</a:t>
            </a:r>
            <a:r>
              <a:rPr lang="de-DE" dirty="0"/>
              <a:t> </a:t>
            </a:r>
            <a:r>
              <a:rPr lang="de-DE" dirty="0" err="1"/>
              <a:t>takimata</a:t>
            </a:r>
            <a:r>
              <a:rPr lang="de-DE" dirty="0"/>
              <a:t> sanctus </a:t>
            </a:r>
            <a:r>
              <a:rPr lang="de-DE" dirty="0" err="1"/>
              <a:t>est</a:t>
            </a:r>
            <a:r>
              <a:rPr lang="de-DE" dirty="0"/>
              <a:t> </a:t>
            </a:r>
            <a:r>
              <a:rPr lang="de-DE" dirty="0" err="1"/>
              <a:t>Lorem</a:t>
            </a:r>
            <a:endParaRPr lang="de-DE" dirty="0"/>
          </a:p>
          <a:p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 </a:t>
            </a:r>
            <a:r>
              <a:rPr lang="de-DE" dirty="0" err="1"/>
              <a:t>consectetur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,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laoreet</a:t>
            </a:r>
            <a:r>
              <a:rPr lang="de-DE" dirty="0"/>
              <a:t> non </a:t>
            </a:r>
            <a:r>
              <a:rPr lang="de-DE" dirty="0" err="1"/>
              <a:t>sociosqu</a:t>
            </a:r>
            <a:r>
              <a:rPr lang="de-DE" dirty="0"/>
              <a:t> </a:t>
            </a:r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leo</a:t>
            </a:r>
            <a:r>
              <a:rPr lang="de-DE" dirty="0"/>
              <a:t> </a:t>
            </a:r>
            <a:r>
              <a:rPr lang="de-DE" dirty="0" err="1"/>
              <a:t>facilisi</a:t>
            </a:r>
            <a:r>
              <a:rPr lang="de-DE" dirty="0"/>
              <a:t>, </a:t>
            </a:r>
            <a:r>
              <a:rPr lang="de-DE" dirty="0" err="1"/>
              <a:t>maecenas</a:t>
            </a:r>
            <a:r>
              <a:rPr lang="de-DE" dirty="0"/>
              <a:t> </a:t>
            </a:r>
            <a:r>
              <a:rPr lang="de-DE" dirty="0" err="1"/>
              <a:t>praesent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senectus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 </a:t>
            </a:r>
            <a:r>
              <a:rPr lang="de-DE" dirty="0" err="1"/>
              <a:t>vehicula</a:t>
            </a:r>
            <a:r>
              <a:rPr lang="de-DE" dirty="0"/>
              <a:t>, </a:t>
            </a:r>
            <a:r>
              <a:rPr lang="de-DE" dirty="0" err="1"/>
              <a:t>aptent</a:t>
            </a:r>
            <a:r>
              <a:rPr lang="de-DE" dirty="0"/>
              <a:t> </a:t>
            </a:r>
            <a:r>
              <a:rPr lang="de-DE" dirty="0" err="1"/>
              <a:t>imperdiet</a:t>
            </a:r>
            <a:r>
              <a:rPr lang="de-DE" dirty="0"/>
              <a:t> </a:t>
            </a:r>
            <a:r>
              <a:rPr lang="de-DE" dirty="0" err="1"/>
              <a:t>tempor</a:t>
            </a:r>
            <a:r>
              <a:rPr lang="de-DE" dirty="0"/>
              <a:t> </a:t>
            </a:r>
            <a:r>
              <a:rPr lang="de-DE" dirty="0" err="1"/>
              <a:t>faucibus</a:t>
            </a:r>
            <a:r>
              <a:rPr lang="de-DE" dirty="0"/>
              <a:t> </a:t>
            </a:r>
            <a:r>
              <a:rPr lang="de-DE" dirty="0" err="1"/>
              <a:t>tincidunt</a:t>
            </a:r>
            <a:r>
              <a:rPr lang="de-DE" dirty="0"/>
              <a:t> </a:t>
            </a:r>
            <a:r>
              <a:rPr lang="de-DE" dirty="0" err="1"/>
              <a:t>orci</a:t>
            </a:r>
            <a:r>
              <a:rPr lang="de-DE" dirty="0"/>
              <a:t>. </a:t>
            </a:r>
            <a:r>
              <a:rPr lang="de-DE" dirty="0" err="1"/>
              <a:t>Turpis</a:t>
            </a:r>
            <a:r>
              <a:rPr lang="de-DE" dirty="0"/>
              <a:t> </a:t>
            </a:r>
            <a:r>
              <a:rPr lang="de-DE" dirty="0" err="1"/>
              <a:t>proin</a:t>
            </a:r>
            <a:r>
              <a:rPr lang="de-DE" dirty="0"/>
              <a:t> et </a:t>
            </a:r>
            <a:r>
              <a:rPr lang="de-DE" dirty="0" err="1"/>
              <a:t>libero</a:t>
            </a:r>
            <a:r>
              <a:rPr lang="de-DE" dirty="0"/>
              <a:t> </a:t>
            </a:r>
            <a:r>
              <a:rPr lang="de-DE" dirty="0" err="1"/>
              <a:t>urna</a:t>
            </a:r>
            <a:r>
              <a:rPr lang="de-DE" dirty="0"/>
              <a:t> </a:t>
            </a:r>
            <a:r>
              <a:rPr lang="de-DE" dirty="0" err="1"/>
              <a:t>rhoncus</a:t>
            </a:r>
            <a:r>
              <a:rPr lang="de-DE" dirty="0"/>
              <a:t> </a:t>
            </a:r>
            <a:r>
              <a:rPr lang="de-DE" dirty="0" err="1"/>
              <a:t>rutrum</a:t>
            </a:r>
            <a:r>
              <a:rPr lang="de-DE" dirty="0"/>
              <a:t> </a:t>
            </a:r>
            <a:r>
              <a:rPr lang="de-DE" dirty="0" err="1"/>
              <a:t>morbi</a:t>
            </a:r>
            <a:r>
              <a:rPr lang="de-DE" dirty="0"/>
              <a:t> </a:t>
            </a:r>
            <a:r>
              <a:rPr lang="de-DE" dirty="0" err="1"/>
              <a:t>habitant</a:t>
            </a:r>
            <a:r>
              <a:rPr lang="de-DE" dirty="0"/>
              <a:t> </a:t>
            </a:r>
            <a:r>
              <a:rPr lang="de-DE" dirty="0" err="1"/>
              <a:t>tincidunt</a:t>
            </a:r>
            <a:r>
              <a:rPr lang="de-DE" dirty="0"/>
              <a:t> </a:t>
            </a:r>
            <a:r>
              <a:rPr lang="de-DE" dirty="0" err="1"/>
              <a:t>diam</a:t>
            </a:r>
            <a:r>
              <a:rPr lang="de-DE" dirty="0"/>
              <a:t> per, at </a:t>
            </a:r>
            <a:r>
              <a:rPr lang="de-DE" dirty="0" err="1"/>
              <a:t>eros</a:t>
            </a:r>
            <a:r>
              <a:rPr lang="de-DE" dirty="0"/>
              <a:t> </a:t>
            </a:r>
            <a:r>
              <a:rPr lang="de-DE" dirty="0" err="1"/>
              <a:t>aptent</a:t>
            </a:r>
            <a:r>
              <a:rPr lang="de-DE" dirty="0"/>
              <a:t> </a:t>
            </a:r>
            <a:r>
              <a:rPr lang="de-DE" dirty="0" err="1"/>
              <a:t>velit</a:t>
            </a:r>
            <a:r>
              <a:rPr lang="de-DE" dirty="0"/>
              <a:t> </a:t>
            </a:r>
            <a:r>
              <a:rPr lang="de-DE" dirty="0" err="1"/>
              <a:t>feugiat</a:t>
            </a:r>
            <a:r>
              <a:rPr lang="de-DE" dirty="0"/>
              <a:t> </a:t>
            </a:r>
            <a:r>
              <a:rPr lang="de-DE" dirty="0" err="1"/>
              <a:t>volutpat</a:t>
            </a:r>
            <a:r>
              <a:rPr lang="de-DE" dirty="0"/>
              <a:t> </a:t>
            </a:r>
            <a:r>
              <a:rPr lang="de-DE" dirty="0" err="1"/>
              <a:t>taciti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condimentum</a:t>
            </a:r>
            <a:r>
              <a:rPr lang="de-DE" dirty="0"/>
              <a:t>. </a:t>
            </a:r>
            <a:r>
              <a:rPr lang="de-DE" dirty="0" err="1"/>
              <a:t>Platea</a:t>
            </a:r>
            <a:r>
              <a:rPr lang="de-DE" dirty="0"/>
              <a:t> </a:t>
            </a:r>
            <a:r>
              <a:rPr lang="de-DE" dirty="0" err="1"/>
              <a:t>sem</a:t>
            </a:r>
            <a:r>
              <a:rPr lang="de-DE" dirty="0"/>
              <a:t> </a:t>
            </a:r>
            <a:r>
              <a:rPr lang="de-DE" dirty="0" err="1"/>
              <a:t>finibus</a:t>
            </a:r>
            <a:r>
              <a:rPr lang="de-DE" dirty="0"/>
              <a:t> </a:t>
            </a:r>
            <a:r>
              <a:rPr lang="de-DE" dirty="0" err="1"/>
              <a:t>primis</a:t>
            </a:r>
            <a:r>
              <a:rPr lang="de-DE" dirty="0"/>
              <a:t> </a:t>
            </a:r>
            <a:r>
              <a:rPr lang="de-DE" dirty="0" err="1"/>
              <a:t>congue</a:t>
            </a:r>
            <a:r>
              <a:rPr lang="de-DE" dirty="0"/>
              <a:t> </a:t>
            </a:r>
            <a:r>
              <a:rPr lang="de-DE" dirty="0" err="1"/>
              <a:t>tincidunt</a:t>
            </a:r>
            <a:r>
              <a:rPr lang="de-DE" dirty="0"/>
              <a:t> erat, </a:t>
            </a:r>
            <a:r>
              <a:rPr lang="de-DE" dirty="0" err="1"/>
              <a:t>sodales</a:t>
            </a:r>
            <a:r>
              <a:rPr lang="de-DE" dirty="0"/>
              <a:t> </a:t>
            </a:r>
            <a:r>
              <a:rPr lang="de-DE" dirty="0" err="1"/>
              <a:t>pulvinar</a:t>
            </a:r>
            <a:r>
              <a:rPr lang="de-DE" dirty="0"/>
              <a:t> </a:t>
            </a:r>
            <a:r>
              <a:rPr lang="de-DE" dirty="0" err="1"/>
              <a:t>ornare</a:t>
            </a:r>
            <a:r>
              <a:rPr lang="de-DE" dirty="0"/>
              <a:t> </a:t>
            </a:r>
            <a:r>
              <a:rPr lang="de-DE" dirty="0" err="1"/>
              <a:t>rutrum</a:t>
            </a:r>
            <a:r>
              <a:rPr lang="de-DE" dirty="0"/>
              <a:t> </a:t>
            </a:r>
            <a:r>
              <a:rPr lang="de-DE" dirty="0" err="1"/>
              <a:t>eleifend</a:t>
            </a:r>
            <a:r>
              <a:rPr lang="de-DE" dirty="0"/>
              <a:t> ante, </a:t>
            </a:r>
            <a:r>
              <a:rPr lang="de-DE" dirty="0" err="1"/>
              <a:t>inceptos</a:t>
            </a:r>
            <a:r>
              <a:rPr lang="de-DE" dirty="0"/>
              <a:t> </a:t>
            </a:r>
            <a:r>
              <a:rPr lang="de-DE" dirty="0" err="1"/>
              <a:t>lectus</a:t>
            </a:r>
            <a:r>
              <a:rPr lang="de-DE" dirty="0"/>
              <a:t> </a:t>
            </a:r>
            <a:r>
              <a:rPr lang="de-DE" dirty="0" err="1"/>
              <a:t>feugiat</a:t>
            </a:r>
            <a:r>
              <a:rPr lang="de-DE" dirty="0"/>
              <a:t> </a:t>
            </a:r>
            <a:r>
              <a:rPr lang="de-DE" dirty="0" err="1"/>
              <a:t>bibendum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. </a:t>
            </a:r>
          </a:p>
          <a:p>
            <a:pPr lvl="1"/>
            <a:r>
              <a:rPr lang="de-DE" dirty="0" err="1"/>
              <a:t>asdasd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167501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platzhalter 5">
            <a:extLst>
              <a:ext uri="{FF2B5EF4-FFF2-40B4-BE49-F238E27FC236}">
                <a16:creationId xmlns:a16="http://schemas.microsoft.com/office/drawing/2014/main" id="{5D04B060-79B2-6C35-A44E-0F37D260244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" r="183"/>
          <a:stretch/>
        </p:blipFill>
        <p:spPr/>
      </p:pic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BC61C3E-371C-5D64-3742-9B0CB70142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Das ist eine </a:t>
            </a:r>
            <a:r>
              <a:rPr lang="de-DE" dirty="0">
                <a:solidFill>
                  <a:srgbClr val="289B41"/>
                </a:solidFill>
              </a:rPr>
              <a:t>Zwischenfolie.</a:t>
            </a:r>
          </a:p>
        </p:txBody>
      </p:sp>
      <p:pic>
        <p:nvPicPr>
          <p:cNvPr id="7" name="Grafik 6" descr="Ein Bild, das Grafiken, Grafikdesign, Grün, Schrift enthält.&#10;&#10;KI-generierte Inhalte können fehlerhaft sein.">
            <a:extLst>
              <a:ext uri="{FF2B5EF4-FFF2-40B4-BE49-F238E27FC236}">
                <a16:creationId xmlns:a16="http://schemas.microsoft.com/office/drawing/2014/main" id="{3F9FB7B2-E182-195E-2A37-276C454602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534" y="771829"/>
            <a:ext cx="1484076" cy="439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5982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AE2D6402-D993-A559-5E68-D54B1031435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4A3EAC1-6D2A-FAA4-AAB6-8EFB9930CC6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consetetur</a:t>
            </a:r>
            <a:r>
              <a:rPr lang="de-DE" dirty="0"/>
              <a:t> </a:t>
            </a:r>
            <a:r>
              <a:rPr lang="de-DE" dirty="0" err="1"/>
              <a:t>sadipscing</a:t>
            </a:r>
            <a:r>
              <a:rPr lang="de-DE" dirty="0"/>
              <a:t> </a:t>
            </a:r>
            <a:r>
              <a:rPr lang="de-DE" dirty="0" err="1"/>
              <a:t>elitr</a:t>
            </a:r>
            <a:r>
              <a:rPr lang="de-DE" dirty="0"/>
              <a:t>, sed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nonumy</a:t>
            </a:r>
            <a:r>
              <a:rPr lang="de-DE" dirty="0"/>
              <a:t> </a:t>
            </a:r>
            <a:r>
              <a:rPr lang="de-DE" dirty="0" err="1"/>
              <a:t>eirmod</a:t>
            </a:r>
            <a:r>
              <a:rPr lang="de-DE" dirty="0"/>
              <a:t> </a:t>
            </a:r>
            <a:r>
              <a:rPr lang="de-DE" dirty="0" err="1"/>
              <a:t>tempor</a:t>
            </a:r>
            <a:r>
              <a:rPr lang="de-DE" dirty="0"/>
              <a:t> </a:t>
            </a:r>
            <a:r>
              <a:rPr lang="de-DE" dirty="0" err="1"/>
              <a:t>invidunt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 </a:t>
            </a:r>
            <a:r>
              <a:rPr lang="de-DE" dirty="0" err="1"/>
              <a:t>labore</a:t>
            </a:r>
            <a:r>
              <a:rPr lang="de-DE" dirty="0"/>
              <a:t> et </a:t>
            </a:r>
            <a:r>
              <a:rPr lang="de-DE" dirty="0" err="1"/>
              <a:t>dolore</a:t>
            </a:r>
            <a:r>
              <a:rPr lang="de-DE" dirty="0"/>
              <a:t> magna </a:t>
            </a:r>
            <a:r>
              <a:rPr lang="de-DE" dirty="0" err="1"/>
              <a:t>aliquyam</a:t>
            </a:r>
            <a:r>
              <a:rPr lang="de-DE" dirty="0"/>
              <a:t> erat, sed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voluptua</a:t>
            </a:r>
            <a:r>
              <a:rPr lang="de-DE" dirty="0"/>
              <a:t>. At </a:t>
            </a:r>
            <a:r>
              <a:rPr lang="de-DE" dirty="0" err="1"/>
              <a:t>vero</a:t>
            </a:r>
            <a:r>
              <a:rPr lang="de-DE" dirty="0"/>
              <a:t> </a:t>
            </a:r>
            <a:r>
              <a:rPr lang="de-DE" dirty="0" err="1"/>
              <a:t>eos</a:t>
            </a:r>
            <a:r>
              <a:rPr lang="de-DE" dirty="0"/>
              <a:t> et </a:t>
            </a:r>
            <a:r>
              <a:rPr lang="de-DE" dirty="0" err="1"/>
              <a:t>accusam</a:t>
            </a:r>
            <a:r>
              <a:rPr lang="de-DE" dirty="0"/>
              <a:t> et </a:t>
            </a:r>
            <a:r>
              <a:rPr lang="de-DE" dirty="0" err="1"/>
              <a:t>justo</a:t>
            </a:r>
            <a:r>
              <a:rPr lang="de-DE" dirty="0"/>
              <a:t> </a:t>
            </a:r>
            <a:r>
              <a:rPr lang="de-DE" dirty="0" err="1"/>
              <a:t>duo</a:t>
            </a:r>
            <a:r>
              <a:rPr lang="de-DE" dirty="0"/>
              <a:t> </a:t>
            </a:r>
            <a:r>
              <a:rPr lang="de-DE" dirty="0" err="1"/>
              <a:t>dolores</a:t>
            </a:r>
            <a:r>
              <a:rPr lang="de-DE" dirty="0"/>
              <a:t> et </a:t>
            </a:r>
            <a:r>
              <a:rPr lang="de-DE" dirty="0" err="1"/>
              <a:t>ea</a:t>
            </a:r>
            <a:r>
              <a:rPr lang="de-DE" dirty="0"/>
              <a:t> </a:t>
            </a:r>
            <a:r>
              <a:rPr lang="de-DE" dirty="0" err="1"/>
              <a:t>rebum</a:t>
            </a:r>
            <a:r>
              <a:rPr lang="de-DE" dirty="0"/>
              <a:t>. Stet </a:t>
            </a:r>
            <a:r>
              <a:rPr lang="de-DE" dirty="0" err="1"/>
              <a:t>clita</a:t>
            </a:r>
            <a:r>
              <a:rPr lang="de-DE" dirty="0"/>
              <a:t> </a:t>
            </a:r>
            <a:r>
              <a:rPr lang="de-DE" dirty="0" err="1"/>
              <a:t>kasd</a:t>
            </a:r>
            <a:r>
              <a:rPr lang="de-DE" dirty="0"/>
              <a:t> </a:t>
            </a:r>
            <a:r>
              <a:rPr lang="de-DE" dirty="0" err="1"/>
              <a:t>gubergren</a:t>
            </a:r>
            <a:r>
              <a:rPr lang="de-DE" dirty="0"/>
              <a:t>, </a:t>
            </a:r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sea</a:t>
            </a:r>
            <a:r>
              <a:rPr lang="de-DE" dirty="0"/>
              <a:t> </a:t>
            </a:r>
            <a:r>
              <a:rPr lang="de-DE" dirty="0" err="1"/>
              <a:t>takimata</a:t>
            </a:r>
            <a:r>
              <a:rPr lang="de-DE" dirty="0"/>
              <a:t> sanctus </a:t>
            </a:r>
            <a:r>
              <a:rPr lang="de-DE" dirty="0" err="1"/>
              <a:t>est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.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consetetur</a:t>
            </a:r>
            <a:r>
              <a:rPr lang="de-DE" dirty="0"/>
              <a:t> </a:t>
            </a:r>
            <a:r>
              <a:rPr lang="de-DE" dirty="0" err="1"/>
              <a:t>sadipscing</a:t>
            </a:r>
            <a:r>
              <a:rPr lang="de-DE" dirty="0"/>
              <a:t> </a:t>
            </a:r>
            <a:r>
              <a:rPr lang="de-DE" dirty="0" err="1"/>
              <a:t>elitr</a:t>
            </a:r>
            <a:r>
              <a:rPr lang="de-DE" dirty="0"/>
              <a:t>, sed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nonumy</a:t>
            </a:r>
            <a:r>
              <a:rPr lang="de-DE" dirty="0"/>
              <a:t> </a:t>
            </a:r>
            <a:r>
              <a:rPr lang="de-DE" dirty="0" err="1"/>
              <a:t>eirmod</a:t>
            </a:r>
            <a:r>
              <a:rPr lang="de-DE" dirty="0"/>
              <a:t> </a:t>
            </a:r>
            <a:r>
              <a:rPr lang="de-DE" dirty="0" err="1"/>
              <a:t>tempor</a:t>
            </a:r>
            <a:r>
              <a:rPr lang="de-DE" dirty="0"/>
              <a:t> </a:t>
            </a:r>
            <a:r>
              <a:rPr lang="de-DE" dirty="0" err="1"/>
              <a:t>invidunt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 </a:t>
            </a:r>
            <a:r>
              <a:rPr lang="de-DE" dirty="0" err="1"/>
              <a:t>labore</a:t>
            </a:r>
            <a:r>
              <a:rPr lang="de-DE" dirty="0"/>
              <a:t> et </a:t>
            </a:r>
            <a:r>
              <a:rPr lang="de-DE" dirty="0" err="1"/>
              <a:t>dolore</a:t>
            </a:r>
            <a:r>
              <a:rPr lang="de-DE" dirty="0"/>
              <a:t> magna </a:t>
            </a:r>
            <a:r>
              <a:rPr lang="de-DE" dirty="0" err="1"/>
              <a:t>aliquyam</a:t>
            </a:r>
            <a:r>
              <a:rPr lang="de-DE" dirty="0"/>
              <a:t> erat, sed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voluptua</a:t>
            </a:r>
            <a:r>
              <a:rPr lang="de-DE" dirty="0"/>
              <a:t>. At </a:t>
            </a:r>
            <a:r>
              <a:rPr lang="de-DE" dirty="0" err="1"/>
              <a:t>vero</a:t>
            </a:r>
            <a:r>
              <a:rPr lang="de-DE" dirty="0"/>
              <a:t> </a:t>
            </a:r>
            <a:r>
              <a:rPr lang="de-DE" dirty="0" err="1"/>
              <a:t>eos</a:t>
            </a:r>
            <a:r>
              <a:rPr lang="de-DE" dirty="0"/>
              <a:t> et </a:t>
            </a:r>
            <a:r>
              <a:rPr lang="de-DE" dirty="0" err="1"/>
              <a:t>accusam</a:t>
            </a:r>
            <a:r>
              <a:rPr lang="de-DE" dirty="0"/>
              <a:t> et </a:t>
            </a:r>
            <a:r>
              <a:rPr lang="de-DE" dirty="0" err="1"/>
              <a:t>justo</a:t>
            </a:r>
            <a:r>
              <a:rPr lang="de-DE" dirty="0"/>
              <a:t> </a:t>
            </a:r>
            <a:r>
              <a:rPr lang="de-DE" dirty="0" err="1"/>
              <a:t>duo</a:t>
            </a:r>
            <a:r>
              <a:rPr lang="de-DE" dirty="0"/>
              <a:t> </a:t>
            </a:r>
            <a:r>
              <a:rPr lang="de-DE" dirty="0" err="1"/>
              <a:t>dolores</a:t>
            </a:r>
            <a:r>
              <a:rPr lang="de-DE" dirty="0"/>
              <a:t> et </a:t>
            </a:r>
            <a:r>
              <a:rPr lang="de-DE" dirty="0" err="1"/>
              <a:t>ea</a:t>
            </a:r>
            <a:r>
              <a:rPr lang="de-DE" dirty="0"/>
              <a:t> </a:t>
            </a:r>
            <a:r>
              <a:rPr lang="de-DE" dirty="0" err="1"/>
              <a:t>rebum</a:t>
            </a:r>
            <a:r>
              <a:rPr lang="de-DE" dirty="0"/>
              <a:t>. Stet </a:t>
            </a:r>
            <a:r>
              <a:rPr lang="de-DE" dirty="0" err="1"/>
              <a:t>clita</a:t>
            </a:r>
            <a:r>
              <a:rPr lang="de-DE" dirty="0"/>
              <a:t> </a:t>
            </a:r>
            <a:r>
              <a:rPr lang="de-DE" dirty="0" err="1"/>
              <a:t>kasd</a:t>
            </a:r>
            <a:r>
              <a:rPr lang="de-DE" dirty="0"/>
              <a:t> </a:t>
            </a:r>
            <a:r>
              <a:rPr lang="de-DE" dirty="0" err="1"/>
              <a:t>gubergren</a:t>
            </a:r>
            <a:r>
              <a:rPr lang="de-DE" dirty="0"/>
              <a:t>, </a:t>
            </a:r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sea</a:t>
            </a:r>
            <a:r>
              <a:rPr lang="de-DE" dirty="0"/>
              <a:t> </a:t>
            </a:r>
            <a:r>
              <a:rPr lang="de-DE" dirty="0" err="1"/>
              <a:t>takimata</a:t>
            </a:r>
            <a:r>
              <a:rPr lang="de-DE" dirty="0"/>
              <a:t> sanctus </a:t>
            </a:r>
            <a:r>
              <a:rPr lang="de-DE" dirty="0" err="1"/>
              <a:t>est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.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B0D07BC-C17A-2054-8E4B-8F185CF367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 err="1"/>
              <a:t>Example</a:t>
            </a:r>
            <a:endParaRPr lang="de-DE" dirty="0"/>
          </a:p>
          <a:p>
            <a:r>
              <a:rPr lang="de-DE" dirty="0" err="1"/>
              <a:t>Example</a:t>
            </a:r>
            <a:endParaRPr lang="de-DE" dirty="0"/>
          </a:p>
          <a:p>
            <a:pPr lvl="1"/>
            <a:r>
              <a:rPr lang="de-DE" dirty="0" err="1"/>
              <a:t>Example</a:t>
            </a:r>
            <a:endParaRPr lang="de-DE" dirty="0"/>
          </a:p>
          <a:p>
            <a:pPr lvl="2"/>
            <a:r>
              <a:rPr lang="de-DE" dirty="0" err="1"/>
              <a:t>Example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39647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28C3B507-CFE1-AF38-7E89-38CC922800F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 err="1"/>
              <a:t>Thank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for</a:t>
            </a:r>
            <a:endParaRPr lang="de-DE" dirty="0"/>
          </a:p>
          <a:p>
            <a:r>
              <a:rPr lang="de-DE" dirty="0" err="1">
                <a:solidFill>
                  <a:srgbClr val="289B41"/>
                </a:solidFill>
              </a:rPr>
              <a:t>listening</a:t>
            </a:r>
            <a:r>
              <a:rPr lang="de-DE" dirty="0">
                <a:solidFill>
                  <a:srgbClr val="289B41"/>
                </a:solidFill>
              </a:rPr>
              <a:t>.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B8CE171-53C5-12F1-A689-4EE766D7A61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de-DE" dirty="0"/>
              <a:t>JUDR. MARGARETA SOVOVA • RECHTSANWÄLTIN • MANAGING PARTNER INTERNATIONAL</a:t>
            </a:r>
          </a:p>
        </p:txBody>
      </p:sp>
      <p:pic>
        <p:nvPicPr>
          <p:cNvPr id="7" name="Bildplatzhalter 6">
            <a:extLst>
              <a:ext uri="{FF2B5EF4-FFF2-40B4-BE49-F238E27FC236}">
                <a16:creationId xmlns:a16="http://schemas.microsoft.com/office/drawing/2014/main" id="{4D5837C1-1300-2A79-5EE4-D0D995DB75F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68" b="6468"/>
          <a:stretch/>
        </p:blipFill>
        <p:spPr/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54BC970-C3BB-EC86-C0AC-D667210CC3B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M +421 903 792 575 • T +421 2 57 88 00 88 • MARGARETA.SOVOVA@LYNX.LEGAL</a:t>
            </a:r>
          </a:p>
        </p:txBody>
      </p:sp>
    </p:spTree>
    <p:extLst>
      <p:ext uri="{BB962C8B-B14F-4D97-AF65-F5344CB8AC3E}">
        <p14:creationId xmlns:p14="http://schemas.microsoft.com/office/powerpoint/2010/main" val="3982832066"/>
      </p:ext>
    </p:extLst>
  </p:cSld>
  <p:clrMapOvr>
    <a:masterClrMapping/>
  </p:clrMapOvr>
</p:sld>
</file>

<file path=ppt/theme/theme1.xml><?xml version="1.0" encoding="utf-8"?>
<a:theme xmlns:a="http://schemas.openxmlformats.org/drawingml/2006/main" name="Titl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Dark - Logo Botto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Benutzerdefiniertes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Jost"/>
        <a:ea typeface=""/>
        <a:cs typeface=""/>
      </a:majorFont>
      <a:minorFont>
        <a:latin typeface="Jos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363</Words>
  <Application>Microsoft Office PowerPoint</Application>
  <PresentationFormat>Widescreen</PresentationFormat>
  <Paragraphs>34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Aptos</vt:lpstr>
      <vt:lpstr>Arial</vt:lpstr>
      <vt:lpstr>Jost</vt:lpstr>
      <vt:lpstr>Jost Light</vt:lpstr>
      <vt:lpstr>Jost SemiBold</vt:lpstr>
      <vt:lpstr>Title</vt:lpstr>
      <vt:lpstr>Dark - Logo Bottom</vt:lpstr>
      <vt:lpstr>Benutzerdefiniertes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the Workshop</dc:title>
  <dc:creator>Saskia Pietz</dc:creator>
  <cp:lastModifiedBy>Nora Škrábiková | LYNX legal</cp:lastModifiedBy>
  <cp:revision>23</cp:revision>
  <dcterms:created xsi:type="dcterms:W3CDTF">2025-12-16T12:28:18Z</dcterms:created>
  <dcterms:modified xsi:type="dcterms:W3CDTF">2026-03-10T15:55:38Z</dcterms:modified>
</cp:coreProperties>
</file>